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66" r:id="rId4"/>
    <p:sldId id="267" r:id="rId5"/>
    <p:sldId id="269" r:id="rId6"/>
    <p:sldId id="274" r:id="rId7"/>
    <p:sldId id="275" r:id="rId8"/>
    <p:sldId id="284" r:id="rId9"/>
    <p:sldId id="285" r:id="rId10"/>
    <p:sldId id="286" r:id="rId11"/>
    <p:sldId id="279" r:id="rId12"/>
    <p:sldId id="280" r:id="rId13"/>
    <p:sldId id="281" r:id="rId14"/>
    <p:sldId id="282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62D874-3D7F-48CE-AA76-B06B1A108EC8}" v="127" dt="2021-12-09T12:44:53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7" autoAdjust="0"/>
    <p:restoredTop sz="93557" autoAdjust="0"/>
  </p:normalViewPr>
  <p:slideViewPr>
    <p:cSldViewPr snapToGrid="0">
      <p:cViewPr varScale="1">
        <p:scale>
          <a:sx n="64" d="100"/>
          <a:sy n="64" d="100"/>
        </p:scale>
        <p:origin x="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naikodepavankumar@gmail.com" userId="79ec91beba8dab3b" providerId="LiveId" clId="{F962D874-3D7F-48CE-AA76-B06B1A108EC8}"/>
    <pc:docChg chg="undo custSel addSld delSld modSld">
      <pc:chgData name="jannaikodepavankumar@gmail.com" userId="79ec91beba8dab3b" providerId="LiveId" clId="{F962D874-3D7F-48CE-AA76-B06B1A108EC8}" dt="2021-12-09T13:05:58.963" v="2248" actId="6549"/>
      <pc:docMkLst>
        <pc:docMk/>
      </pc:docMkLst>
      <pc:sldChg chg="addSp modSp mod">
        <pc:chgData name="jannaikodepavankumar@gmail.com" userId="79ec91beba8dab3b" providerId="LiveId" clId="{F962D874-3D7F-48CE-AA76-B06B1A108EC8}" dt="2021-12-09T05:57:39.087" v="596" actId="1076"/>
        <pc:sldMkLst>
          <pc:docMk/>
          <pc:sldMk cId="3513344820" sldId="258"/>
        </pc:sldMkLst>
        <pc:picChg chg="add mod">
          <ac:chgData name="jannaikodepavankumar@gmail.com" userId="79ec91beba8dab3b" providerId="LiveId" clId="{F962D874-3D7F-48CE-AA76-B06B1A108EC8}" dt="2021-12-09T05:57:39.087" v="596" actId="1076"/>
          <ac:picMkLst>
            <pc:docMk/>
            <pc:sldMk cId="3513344820" sldId="258"/>
            <ac:picMk id="6" creationId="{FE42CD26-5E29-4B7D-AD19-61091CB1CF5C}"/>
          </ac:picMkLst>
        </pc:picChg>
      </pc:sldChg>
      <pc:sldChg chg="delSp modSp mod">
        <pc:chgData name="jannaikodepavankumar@gmail.com" userId="79ec91beba8dab3b" providerId="LiveId" clId="{F962D874-3D7F-48CE-AA76-B06B1A108EC8}" dt="2021-12-09T12:31:29.961" v="2244"/>
        <pc:sldMkLst>
          <pc:docMk/>
          <pc:sldMk cId="1664871338" sldId="263"/>
        </pc:sldMkLst>
        <pc:spChg chg="del mod">
          <ac:chgData name="jannaikodepavankumar@gmail.com" userId="79ec91beba8dab3b" providerId="LiveId" clId="{F962D874-3D7F-48CE-AA76-B06B1A108EC8}" dt="2021-12-09T12:31:29.961" v="2238"/>
          <ac:spMkLst>
            <pc:docMk/>
            <pc:sldMk cId="1664871338" sldId="263"/>
            <ac:spMk id="13" creationId="{46D9B1DA-46D3-412B-A620-4673448C3909}"/>
          </ac:spMkLst>
        </pc:spChg>
        <pc:spChg chg="del mod">
          <ac:chgData name="jannaikodepavankumar@gmail.com" userId="79ec91beba8dab3b" providerId="LiveId" clId="{F962D874-3D7F-48CE-AA76-B06B1A108EC8}" dt="2021-12-09T12:31:29.961" v="2240"/>
          <ac:spMkLst>
            <pc:docMk/>
            <pc:sldMk cId="1664871338" sldId="263"/>
            <ac:spMk id="15" creationId="{2377C5B1-6A65-4BFF-8438-17BF9B353240}"/>
          </ac:spMkLst>
        </pc:spChg>
        <pc:spChg chg="del mod">
          <ac:chgData name="jannaikodepavankumar@gmail.com" userId="79ec91beba8dab3b" providerId="LiveId" clId="{F962D874-3D7F-48CE-AA76-B06B1A108EC8}" dt="2021-12-09T12:31:29.961" v="2242"/>
          <ac:spMkLst>
            <pc:docMk/>
            <pc:sldMk cId="1664871338" sldId="263"/>
            <ac:spMk id="19" creationId="{85409544-3A52-4A76-988E-8A360074C9A8}"/>
          </ac:spMkLst>
        </pc:spChg>
        <pc:spChg chg="del mod">
          <ac:chgData name="jannaikodepavankumar@gmail.com" userId="79ec91beba8dab3b" providerId="LiveId" clId="{F962D874-3D7F-48CE-AA76-B06B1A108EC8}" dt="2021-12-09T12:31:29.961" v="2244"/>
          <ac:spMkLst>
            <pc:docMk/>
            <pc:sldMk cId="1664871338" sldId="263"/>
            <ac:spMk id="21" creationId="{35C1DFB6-34FC-460E-AECE-E282F7B1C8F8}"/>
          </ac:spMkLst>
        </pc:spChg>
        <pc:spChg chg="del mod">
          <ac:chgData name="jannaikodepavankumar@gmail.com" userId="79ec91beba8dab3b" providerId="LiveId" clId="{F962D874-3D7F-48CE-AA76-B06B1A108EC8}" dt="2021-12-09T12:31:29.961" v="2236"/>
          <ac:spMkLst>
            <pc:docMk/>
            <pc:sldMk cId="1664871338" sldId="263"/>
            <ac:spMk id="23" creationId="{E6F95261-BA1F-468A-9F91-CDBE4A8BAF9F}"/>
          </ac:spMkLst>
        </pc:spChg>
        <pc:picChg chg="del">
          <ac:chgData name="jannaikodepavankumar@gmail.com" userId="79ec91beba8dab3b" providerId="LiveId" clId="{F962D874-3D7F-48CE-AA76-B06B1A108EC8}" dt="2021-12-09T12:31:03.434" v="2225" actId="478"/>
          <ac:picMkLst>
            <pc:docMk/>
            <pc:sldMk cId="1664871338" sldId="263"/>
            <ac:picMk id="7" creationId="{8E3685E9-3306-4CB6-84B7-956E75BAA767}"/>
          </ac:picMkLst>
        </pc:picChg>
        <pc:picChg chg="del">
          <ac:chgData name="jannaikodepavankumar@gmail.com" userId="79ec91beba8dab3b" providerId="LiveId" clId="{F962D874-3D7F-48CE-AA76-B06B1A108EC8}" dt="2021-12-09T12:31:05.821" v="2226" actId="478"/>
          <ac:picMkLst>
            <pc:docMk/>
            <pc:sldMk cId="1664871338" sldId="263"/>
            <ac:picMk id="9" creationId="{2C2550FE-6065-4963-B97C-DA2B486F2CAE}"/>
          </ac:picMkLst>
        </pc:picChg>
        <pc:picChg chg="del">
          <ac:chgData name="jannaikodepavankumar@gmail.com" userId="79ec91beba8dab3b" providerId="LiveId" clId="{F962D874-3D7F-48CE-AA76-B06B1A108EC8}" dt="2021-12-09T12:31:07.979" v="2227" actId="478"/>
          <ac:picMkLst>
            <pc:docMk/>
            <pc:sldMk cId="1664871338" sldId="263"/>
            <ac:picMk id="10" creationId="{B874C66F-9A25-40F8-99C3-D5E1D52D07E4}"/>
          </ac:picMkLst>
        </pc:picChg>
        <pc:picChg chg="del">
          <ac:chgData name="jannaikodepavankumar@gmail.com" userId="79ec91beba8dab3b" providerId="LiveId" clId="{F962D874-3D7F-48CE-AA76-B06B1A108EC8}" dt="2021-12-09T12:31:09.815" v="2228" actId="478"/>
          <ac:picMkLst>
            <pc:docMk/>
            <pc:sldMk cId="1664871338" sldId="263"/>
            <ac:picMk id="11" creationId="{E30A4448-8021-4FB6-A962-09F4B7B15D1A}"/>
          </ac:picMkLst>
        </pc:picChg>
        <pc:picChg chg="del">
          <ac:chgData name="jannaikodepavankumar@gmail.com" userId="79ec91beba8dab3b" providerId="LiveId" clId="{F962D874-3D7F-48CE-AA76-B06B1A108EC8}" dt="2021-12-09T12:31:12.237" v="2229" actId="478"/>
          <ac:picMkLst>
            <pc:docMk/>
            <pc:sldMk cId="1664871338" sldId="263"/>
            <ac:picMk id="12" creationId="{E6D3EDC5-BFC4-417C-A00E-C590F284B25B}"/>
          </ac:picMkLst>
        </pc:picChg>
      </pc:sldChg>
      <pc:sldChg chg="del">
        <pc:chgData name="jannaikodepavankumar@gmail.com" userId="79ec91beba8dab3b" providerId="LiveId" clId="{F962D874-3D7F-48CE-AA76-B06B1A108EC8}" dt="2021-12-09T03:14:18.648" v="20" actId="47"/>
        <pc:sldMkLst>
          <pc:docMk/>
          <pc:sldMk cId="3980456365" sldId="265"/>
        </pc:sldMkLst>
      </pc:sldChg>
      <pc:sldChg chg="delSp modSp mod">
        <pc:chgData name="jannaikodepavankumar@gmail.com" userId="79ec91beba8dab3b" providerId="LiveId" clId="{F962D874-3D7F-48CE-AA76-B06B1A108EC8}" dt="2021-12-09T03:51:17.740" v="57" actId="1076"/>
        <pc:sldMkLst>
          <pc:docMk/>
          <pc:sldMk cId="3285650052" sldId="266"/>
        </pc:sldMkLst>
        <pc:spChg chg="mod">
          <ac:chgData name="jannaikodepavankumar@gmail.com" userId="79ec91beba8dab3b" providerId="LiveId" clId="{F962D874-3D7F-48CE-AA76-B06B1A108EC8}" dt="2021-12-09T03:51:17.740" v="57" actId="1076"/>
          <ac:spMkLst>
            <pc:docMk/>
            <pc:sldMk cId="3285650052" sldId="266"/>
            <ac:spMk id="4" creationId="{F7E717CC-70BB-4F74-8140-FBEF73CD9E87}"/>
          </ac:spMkLst>
        </pc:spChg>
        <pc:spChg chg="mod">
          <ac:chgData name="jannaikodepavankumar@gmail.com" userId="79ec91beba8dab3b" providerId="LiveId" clId="{F962D874-3D7F-48CE-AA76-B06B1A108EC8}" dt="2021-12-09T03:50:35.588" v="55" actId="20577"/>
          <ac:spMkLst>
            <pc:docMk/>
            <pc:sldMk cId="3285650052" sldId="266"/>
            <ac:spMk id="9" creationId="{0DE736FB-2D9C-45AF-A089-18BAA1DC3338}"/>
          </ac:spMkLst>
        </pc:spChg>
        <pc:spChg chg="mod">
          <ac:chgData name="jannaikodepavankumar@gmail.com" userId="79ec91beba8dab3b" providerId="LiveId" clId="{F962D874-3D7F-48CE-AA76-B06B1A108EC8}" dt="2021-12-09T03:13:33.337" v="15"/>
          <ac:spMkLst>
            <pc:docMk/>
            <pc:sldMk cId="3285650052" sldId="266"/>
            <ac:spMk id="10" creationId="{65C3CC24-402A-4DA9-B3FD-5B377F854952}"/>
          </ac:spMkLst>
        </pc:spChg>
        <pc:spChg chg="del mod">
          <ac:chgData name="jannaikodepavankumar@gmail.com" userId="79ec91beba8dab3b" providerId="LiveId" clId="{F962D874-3D7F-48CE-AA76-B06B1A108EC8}" dt="2021-12-09T03:14:16.137" v="19"/>
          <ac:spMkLst>
            <pc:docMk/>
            <pc:sldMk cId="3285650052" sldId="266"/>
            <ac:spMk id="11" creationId="{54017E9D-F953-4ADC-9A1B-5DD0C3FA3D56}"/>
          </ac:spMkLst>
        </pc:spChg>
      </pc:sldChg>
      <pc:sldChg chg="addSp delSp modSp new mod setBg">
        <pc:chgData name="jannaikodepavankumar@gmail.com" userId="79ec91beba8dab3b" providerId="LiveId" clId="{F962D874-3D7F-48CE-AA76-B06B1A108EC8}" dt="2021-12-09T03:51:35.953" v="58" actId="207"/>
        <pc:sldMkLst>
          <pc:docMk/>
          <pc:sldMk cId="1131040075" sldId="267"/>
        </pc:sldMkLst>
        <pc:spChg chg="add mod">
          <ac:chgData name="jannaikodepavankumar@gmail.com" userId="79ec91beba8dab3b" providerId="LiveId" clId="{F962D874-3D7F-48CE-AA76-B06B1A108EC8}" dt="2021-12-09T03:51:35.953" v="58" actId="207"/>
          <ac:spMkLst>
            <pc:docMk/>
            <pc:sldMk cId="1131040075" sldId="267"/>
            <ac:spMk id="4" creationId="{10EEAECA-29F8-4DF8-A229-833EB3479005}"/>
          </ac:spMkLst>
        </pc:spChg>
        <pc:spChg chg="add">
          <ac:chgData name="jannaikodepavankumar@gmail.com" userId="79ec91beba8dab3b" providerId="LiveId" clId="{F962D874-3D7F-48CE-AA76-B06B1A108EC8}" dt="2021-12-09T03:23:27.761" v="28" actId="26606"/>
          <ac:spMkLst>
            <pc:docMk/>
            <pc:sldMk cId="1131040075" sldId="267"/>
            <ac:spMk id="5" creationId="{42A4FC2C-047E-45A5-965D-8E1E3BF09BC6}"/>
          </ac:spMkLst>
        </pc:spChg>
        <pc:spChg chg="add mod">
          <ac:chgData name="jannaikodepavankumar@gmail.com" userId="79ec91beba8dab3b" providerId="LiveId" clId="{F962D874-3D7F-48CE-AA76-B06B1A108EC8}" dt="2021-12-09T03:38:01.198" v="50" actId="255"/>
          <ac:spMkLst>
            <pc:docMk/>
            <pc:sldMk cId="1131040075" sldId="267"/>
            <ac:spMk id="6" creationId="{96E04D75-AF52-4964-A6B7-F6A333B7A1AA}"/>
          </ac:spMkLst>
        </pc:spChg>
        <pc:spChg chg="add del">
          <ac:chgData name="jannaikodepavankumar@gmail.com" userId="79ec91beba8dab3b" providerId="LiveId" clId="{F962D874-3D7F-48CE-AA76-B06B1A108EC8}" dt="2021-12-09T03:23:24.416" v="25" actId="26606"/>
          <ac:spMkLst>
            <pc:docMk/>
            <pc:sldMk cId="1131040075" sldId="267"/>
            <ac:spMk id="8" creationId="{42A4FC2C-047E-45A5-965D-8E1E3BF09BC6}"/>
          </ac:spMkLst>
        </pc:spChg>
        <pc:picChg chg="add mod">
          <ac:chgData name="jannaikodepavankumar@gmail.com" userId="79ec91beba8dab3b" providerId="LiveId" clId="{F962D874-3D7F-48CE-AA76-B06B1A108EC8}" dt="2021-12-09T03:39:16.048" v="52" actId="1035"/>
          <ac:picMkLst>
            <pc:docMk/>
            <pc:sldMk cId="1131040075" sldId="267"/>
            <ac:picMk id="3" creationId="{496740F3-4BD9-4C5C-BAF0-44F9F3A04B6E}"/>
          </ac:picMkLst>
        </pc:picChg>
      </pc:sldChg>
      <pc:sldChg chg="addSp modSp new del mod">
        <pc:chgData name="jannaikodepavankumar@gmail.com" userId="79ec91beba8dab3b" providerId="LiveId" clId="{F962D874-3D7F-48CE-AA76-B06B1A108EC8}" dt="2021-12-09T04:08:19.776" v="98" actId="47"/>
        <pc:sldMkLst>
          <pc:docMk/>
          <pc:sldMk cId="1057874380" sldId="268"/>
        </pc:sldMkLst>
        <pc:spChg chg="add mod">
          <ac:chgData name="jannaikodepavankumar@gmail.com" userId="79ec91beba8dab3b" providerId="LiveId" clId="{F962D874-3D7F-48CE-AA76-B06B1A108EC8}" dt="2021-12-09T03:57:17.001" v="81" actId="255"/>
          <ac:spMkLst>
            <pc:docMk/>
            <pc:sldMk cId="1057874380" sldId="268"/>
            <ac:spMk id="2" creationId="{9E7BF45E-0EA1-4987-BA06-79CC73991F89}"/>
          </ac:spMkLst>
        </pc:spChg>
        <pc:spChg chg="add mod">
          <ac:chgData name="jannaikodepavankumar@gmail.com" userId="79ec91beba8dab3b" providerId="LiveId" clId="{F962D874-3D7F-48CE-AA76-B06B1A108EC8}" dt="2021-12-09T03:56:51.262" v="78" actId="14100"/>
          <ac:spMkLst>
            <pc:docMk/>
            <pc:sldMk cId="1057874380" sldId="268"/>
            <ac:spMk id="3" creationId="{5EB8262B-864A-4960-96DD-04BD456B0D85}"/>
          </ac:spMkLst>
        </pc:spChg>
      </pc:sldChg>
      <pc:sldChg chg="addSp delSp modSp new mod setBg">
        <pc:chgData name="jannaikodepavankumar@gmail.com" userId="79ec91beba8dab3b" providerId="LiveId" clId="{F962D874-3D7F-48CE-AA76-B06B1A108EC8}" dt="2021-12-09T04:01:24.064" v="97" actId="255"/>
        <pc:sldMkLst>
          <pc:docMk/>
          <pc:sldMk cId="2524696173" sldId="269"/>
        </pc:sldMkLst>
        <pc:spChg chg="add mod">
          <ac:chgData name="jannaikodepavankumar@gmail.com" userId="79ec91beba8dab3b" providerId="LiveId" clId="{F962D874-3D7F-48CE-AA76-B06B1A108EC8}" dt="2021-12-09T04:01:05.506" v="95" actId="14100"/>
          <ac:spMkLst>
            <pc:docMk/>
            <pc:sldMk cId="2524696173" sldId="269"/>
            <ac:spMk id="4" creationId="{5F421EA5-3DBE-4C7F-B0A0-F343F0B3CB33}"/>
          </ac:spMkLst>
        </pc:spChg>
        <pc:spChg chg="add mod">
          <ac:chgData name="jannaikodepavankumar@gmail.com" userId="79ec91beba8dab3b" providerId="LiveId" clId="{F962D874-3D7F-48CE-AA76-B06B1A108EC8}" dt="2021-12-09T04:01:24.064" v="97" actId="255"/>
          <ac:spMkLst>
            <pc:docMk/>
            <pc:sldMk cId="2524696173" sldId="269"/>
            <ac:spMk id="5" creationId="{6C3937DD-4CE7-4BFB-9396-0B68D6D74F00}"/>
          </ac:spMkLst>
        </pc:spChg>
        <pc:spChg chg="add del">
          <ac:chgData name="jannaikodepavankumar@gmail.com" userId="79ec91beba8dab3b" providerId="LiveId" clId="{F962D874-3D7F-48CE-AA76-B06B1A108EC8}" dt="2021-12-09T04:00:22.734" v="90" actId="26606"/>
          <ac:spMkLst>
            <pc:docMk/>
            <pc:sldMk cId="2524696173" sldId="269"/>
            <ac:spMk id="8" creationId="{42A4FC2C-047E-45A5-965D-8E1E3BF09BC6}"/>
          </ac:spMkLst>
        </pc:spChg>
        <pc:spChg chg="add">
          <ac:chgData name="jannaikodepavankumar@gmail.com" userId="79ec91beba8dab3b" providerId="LiveId" clId="{F962D874-3D7F-48CE-AA76-B06B1A108EC8}" dt="2021-12-09T04:00:22.734" v="90" actId="26606"/>
          <ac:spMkLst>
            <pc:docMk/>
            <pc:sldMk cId="2524696173" sldId="269"/>
            <ac:spMk id="13" creationId="{04812C46-200A-4DEB-A05E-3ED6C68C2387}"/>
          </ac:spMkLst>
        </pc:spChg>
        <pc:spChg chg="add">
          <ac:chgData name="jannaikodepavankumar@gmail.com" userId="79ec91beba8dab3b" providerId="LiveId" clId="{F962D874-3D7F-48CE-AA76-B06B1A108EC8}" dt="2021-12-09T04:00:22.734" v="90" actId="26606"/>
          <ac:spMkLst>
            <pc:docMk/>
            <pc:sldMk cId="2524696173" sldId="269"/>
            <ac:spMk id="15" creationId="{D1EA859B-E555-4109-94F3-6700E046E008}"/>
          </ac:spMkLst>
        </pc:spChg>
        <pc:picChg chg="add mod">
          <ac:chgData name="jannaikodepavankumar@gmail.com" userId="79ec91beba8dab3b" providerId="LiveId" clId="{F962D874-3D7F-48CE-AA76-B06B1A108EC8}" dt="2021-12-09T04:00:22.734" v="90" actId="26606"/>
          <ac:picMkLst>
            <pc:docMk/>
            <pc:sldMk cId="2524696173" sldId="269"/>
            <ac:picMk id="3" creationId="{5DB13EA2-638C-472D-8342-5572F1D653C3}"/>
          </ac:picMkLst>
        </pc:picChg>
      </pc:sldChg>
      <pc:sldChg chg="addSp modSp new del mod">
        <pc:chgData name="jannaikodepavankumar@gmail.com" userId="79ec91beba8dab3b" providerId="LiveId" clId="{F962D874-3D7F-48CE-AA76-B06B1A108EC8}" dt="2021-12-09T04:44:11.250" v="402" actId="47"/>
        <pc:sldMkLst>
          <pc:docMk/>
          <pc:sldMk cId="2346129040" sldId="270"/>
        </pc:sldMkLst>
        <pc:spChg chg="add mod">
          <ac:chgData name="jannaikodepavankumar@gmail.com" userId="79ec91beba8dab3b" providerId="LiveId" clId="{F962D874-3D7F-48CE-AA76-B06B1A108EC8}" dt="2021-12-09T04:11:13.366" v="111" actId="1076"/>
          <ac:spMkLst>
            <pc:docMk/>
            <pc:sldMk cId="2346129040" sldId="270"/>
            <ac:spMk id="2" creationId="{E99B73B4-7399-4837-BC12-7466FC04D3F9}"/>
          </ac:spMkLst>
        </pc:spChg>
        <pc:spChg chg="add mod">
          <ac:chgData name="jannaikodepavankumar@gmail.com" userId="79ec91beba8dab3b" providerId="LiveId" clId="{F962D874-3D7F-48CE-AA76-B06B1A108EC8}" dt="2021-12-09T04:11:12.443" v="110" actId="1076"/>
          <ac:spMkLst>
            <pc:docMk/>
            <pc:sldMk cId="2346129040" sldId="270"/>
            <ac:spMk id="3" creationId="{35372760-2D75-4C57-AB93-FEE9D7B7E46E}"/>
          </ac:spMkLst>
        </pc:spChg>
      </pc:sldChg>
      <pc:sldChg chg="addSp delSp modSp new del mod setBg">
        <pc:chgData name="jannaikodepavankumar@gmail.com" userId="79ec91beba8dab3b" providerId="LiveId" clId="{F962D874-3D7F-48CE-AA76-B06B1A108EC8}" dt="2021-12-09T04:44:04.633" v="400" actId="47"/>
        <pc:sldMkLst>
          <pc:docMk/>
          <pc:sldMk cId="2304126550" sldId="271"/>
        </pc:sldMkLst>
        <pc:spChg chg="add del mod">
          <ac:chgData name="jannaikodepavankumar@gmail.com" userId="79ec91beba8dab3b" providerId="LiveId" clId="{F962D874-3D7F-48CE-AA76-B06B1A108EC8}" dt="2021-12-09T04:13:10.296" v="119"/>
          <ac:spMkLst>
            <pc:docMk/>
            <pc:sldMk cId="2304126550" sldId="271"/>
            <ac:spMk id="4" creationId="{665934D9-08BF-492B-8D69-B861638333CE}"/>
          </ac:spMkLst>
        </pc:spChg>
        <pc:spChg chg="add del mod">
          <ac:chgData name="jannaikodepavankumar@gmail.com" userId="79ec91beba8dab3b" providerId="LiveId" clId="{F962D874-3D7F-48CE-AA76-B06B1A108EC8}" dt="2021-12-09T04:20:06.828" v="176"/>
          <ac:spMkLst>
            <pc:docMk/>
            <pc:sldMk cId="2304126550" sldId="271"/>
            <ac:spMk id="5" creationId="{3F4C4C90-386E-4FCF-9132-902E78585805}"/>
          </ac:spMkLst>
        </pc:spChg>
        <pc:spChg chg="add del mod">
          <ac:chgData name="jannaikodepavankumar@gmail.com" userId="79ec91beba8dab3b" providerId="LiveId" clId="{F962D874-3D7F-48CE-AA76-B06B1A108EC8}" dt="2021-12-09T04:38:59.678" v="354"/>
          <ac:spMkLst>
            <pc:docMk/>
            <pc:sldMk cId="2304126550" sldId="271"/>
            <ac:spMk id="6" creationId="{291A4BEF-7851-43FB-8950-516A5270CB16}"/>
          </ac:spMkLst>
        </pc:spChg>
        <pc:spChg chg="add">
          <ac:chgData name="jannaikodepavankumar@gmail.com" userId="79ec91beba8dab3b" providerId="LiveId" clId="{F962D874-3D7F-48CE-AA76-B06B1A108EC8}" dt="2021-12-09T04:12:51.299" v="116" actId="26606"/>
          <ac:spMkLst>
            <pc:docMk/>
            <pc:sldMk cId="2304126550" sldId="271"/>
            <ac:spMk id="8" creationId="{42A4FC2C-047E-45A5-965D-8E1E3BF09BC6}"/>
          </ac:spMkLst>
        </pc:spChg>
        <pc:spChg chg="add del mod">
          <ac:chgData name="jannaikodepavankumar@gmail.com" userId="79ec91beba8dab3b" providerId="LiveId" clId="{F962D874-3D7F-48CE-AA76-B06B1A108EC8}" dt="2021-12-09T04:36:10.936" v="325"/>
          <ac:spMkLst>
            <pc:docMk/>
            <pc:sldMk cId="2304126550" sldId="271"/>
            <ac:spMk id="17" creationId="{CD370449-5460-4BFB-8F5D-63C9B79A388F}"/>
          </ac:spMkLst>
        </pc:spChg>
        <pc:spChg chg="add del mod">
          <ac:chgData name="jannaikodepavankumar@gmail.com" userId="79ec91beba8dab3b" providerId="LiveId" clId="{F962D874-3D7F-48CE-AA76-B06B1A108EC8}" dt="2021-12-09T04:36:10.936" v="327"/>
          <ac:spMkLst>
            <pc:docMk/>
            <pc:sldMk cId="2304126550" sldId="271"/>
            <ac:spMk id="18" creationId="{751FFD92-612B-4E1F-9742-62A08838884E}"/>
          </ac:spMkLst>
        </pc:spChg>
        <pc:spChg chg="add del mod">
          <ac:chgData name="jannaikodepavankumar@gmail.com" userId="79ec91beba8dab3b" providerId="LiveId" clId="{F962D874-3D7F-48CE-AA76-B06B1A108EC8}" dt="2021-12-09T04:36:10.936" v="329"/>
          <ac:spMkLst>
            <pc:docMk/>
            <pc:sldMk cId="2304126550" sldId="271"/>
            <ac:spMk id="19" creationId="{13781719-0A3D-45FE-8852-8FAB4D2F79DF}"/>
          </ac:spMkLst>
        </pc:spChg>
        <pc:spChg chg="add del mod">
          <ac:chgData name="jannaikodepavankumar@gmail.com" userId="79ec91beba8dab3b" providerId="LiveId" clId="{F962D874-3D7F-48CE-AA76-B06B1A108EC8}" dt="2021-12-09T04:36:10.936" v="331"/>
          <ac:spMkLst>
            <pc:docMk/>
            <pc:sldMk cId="2304126550" sldId="271"/>
            <ac:spMk id="20" creationId="{96FA517E-D36E-49C8-B409-A0BD40B86EBD}"/>
          </ac:spMkLst>
        </pc:spChg>
        <pc:spChg chg="add del mod">
          <ac:chgData name="jannaikodepavankumar@gmail.com" userId="79ec91beba8dab3b" providerId="LiveId" clId="{F962D874-3D7F-48CE-AA76-B06B1A108EC8}" dt="2021-12-09T04:27:11.878" v="251"/>
          <ac:spMkLst>
            <pc:docMk/>
            <pc:sldMk cId="2304126550" sldId="271"/>
            <ac:spMk id="21" creationId="{F3C4A34B-2FF7-44B3-B51A-1E2CB82A781D}"/>
          </ac:spMkLst>
        </pc:spChg>
        <pc:spChg chg="add del mod">
          <ac:chgData name="jannaikodepavankumar@gmail.com" userId="79ec91beba8dab3b" providerId="LiveId" clId="{F962D874-3D7F-48CE-AA76-B06B1A108EC8}" dt="2021-12-09T04:36:10.937" v="333"/>
          <ac:spMkLst>
            <pc:docMk/>
            <pc:sldMk cId="2304126550" sldId="271"/>
            <ac:spMk id="22" creationId="{8B692465-A9A9-4021-913C-1159AD8782B7}"/>
          </ac:spMkLst>
        </pc:spChg>
        <pc:spChg chg="add del mod">
          <ac:chgData name="jannaikodepavankumar@gmail.com" userId="79ec91beba8dab3b" providerId="LiveId" clId="{F962D874-3D7F-48CE-AA76-B06B1A108EC8}" dt="2021-12-09T04:36:10.937" v="335"/>
          <ac:spMkLst>
            <pc:docMk/>
            <pc:sldMk cId="2304126550" sldId="271"/>
            <ac:spMk id="23" creationId="{EE0B36CC-82C5-42E4-95E5-D2F128D7FBBF}"/>
          </ac:spMkLst>
        </pc:spChg>
        <pc:spChg chg="add mod">
          <ac:chgData name="jannaikodepavankumar@gmail.com" userId="79ec91beba8dab3b" providerId="LiveId" clId="{F962D874-3D7F-48CE-AA76-B06B1A108EC8}" dt="2021-12-09T04:38:05.400" v="350" actId="207"/>
          <ac:spMkLst>
            <pc:docMk/>
            <pc:sldMk cId="2304126550" sldId="271"/>
            <ac:spMk id="25" creationId="{79FCE1D2-5722-42FF-AF09-CB4C94B212AD}"/>
          </ac:spMkLst>
        </pc:spChg>
        <pc:picChg chg="add mod">
          <ac:chgData name="jannaikodepavankumar@gmail.com" userId="79ec91beba8dab3b" providerId="LiveId" clId="{F962D874-3D7F-48CE-AA76-B06B1A108EC8}" dt="2021-12-09T04:38:32.219" v="352" actId="14100"/>
          <ac:picMkLst>
            <pc:docMk/>
            <pc:sldMk cId="2304126550" sldId="271"/>
            <ac:picMk id="3" creationId="{B8CBFF15-3B1D-4A80-8D46-757DE1006B26}"/>
          </ac:picMkLst>
        </pc:picChg>
        <pc:picChg chg="add del mod">
          <ac:chgData name="jannaikodepavankumar@gmail.com" userId="79ec91beba8dab3b" providerId="LiveId" clId="{F962D874-3D7F-48CE-AA76-B06B1A108EC8}" dt="2021-12-09T04:14:16.467" v="137" actId="478"/>
          <ac:picMkLst>
            <pc:docMk/>
            <pc:sldMk cId="2304126550" sldId="271"/>
            <ac:picMk id="7" creationId="{515CD916-8141-4558-88E8-79C4634CC861}"/>
          </ac:picMkLst>
        </pc:picChg>
        <pc:picChg chg="add mod">
          <ac:chgData name="jannaikodepavankumar@gmail.com" userId="79ec91beba8dab3b" providerId="LiveId" clId="{F962D874-3D7F-48CE-AA76-B06B1A108EC8}" dt="2021-12-09T04:36:17.726" v="337" actId="1076"/>
          <ac:picMkLst>
            <pc:docMk/>
            <pc:sldMk cId="2304126550" sldId="271"/>
            <ac:picMk id="9" creationId="{F417E57B-284B-4697-BF3F-2281150518AC}"/>
          </ac:picMkLst>
        </pc:picChg>
        <pc:picChg chg="add mod">
          <ac:chgData name="jannaikodepavankumar@gmail.com" userId="79ec91beba8dab3b" providerId="LiveId" clId="{F962D874-3D7F-48CE-AA76-B06B1A108EC8}" dt="2021-12-09T04:35:25.578" v="313" actId="1076"/>
          <ac:picMkLst>
            <pc:docMk/>
            <pc:sldMk cId="2304126550" sldId="271"/>
            <ac:picMk id="10" creationId="{4E867188-7DF3-47AC-8543-9A355A0A2A9D}"/>
          </ac:picMkLst>
        </pc:picChg>
        <pc:picChg chg="add mod">
          <ac:chgData name="jannaikodepavankumar@gmail.com" userId="79ec91beba8dab3b" providerId="LiveId" clId="{F962D874-3D7F-48CE-AA76-B06B1A108EC8}" dt="2021-12-09T04:35:50.200" v="321" actId="1076"/>
          <ac:picMkLst>
            <pc:docMk/>
            <pc:sldMk cId="2304126550" sldId="271"/>
            <ac:picMk id="11" creationId="{5CC4BE90-BC33-439E-9FB7-EB8B887A7429}"/>
          </ac:picMkLst>
        </pc:picChg>
        <pc:picChg chg="add mod">
          <ac:chgData name="jannaikodepavankumar@gmail.com" userId="79ec91beba8dab3b" providerId="LiveId" clId="{F962D874-3D7F-48CE-AA76-B06B1A108EC8}" dt="2021-12-09T04:33:48.491" v="304" actId="1076"/>
          <ac:picMkLst>
            <pc:docMk/>
            <pc:sldMk cId="2304126550" sldId="271"/>
            <ac:picMk id="12" creationId="{2D5F176A-9350-4C60-A6C7-3F5D963DDEA5}"/>
          </ac:picMkLst>
        </pc:picChg>
        <pc:picChg chg="add mod">
          <ac:chgData name="jannaikodepavankumar@gmail.com" userId="79ec91beba8dab3b" providerId="LiveId" clId="{F962D874-3D7F-48CE-AA76-B06B1A108EC8}" dt="2021-12-09T04:37:22.538" v="340" actId="1076"/>
          <ac:picMkLst>
            <pc:docMk/>
            <pc:sldMk cId="2304126550" sldId="271"/>
            <ac:picMk id="13" creationId="{F82DD753-3594-45C4-A0D4-7983214AB534}"/>
          </ac:picMkLst>
        </pc:picChg>
        <pc:picChg chg="add mod">
          <ac:chgData name="jannaikodepavankumar@gmail.com" userId="79ec91beba8dab3b" providerId="LiveId" clId="{F962D874-3D7F-48CE-AA76-B06B1A108EC8}" dt="2021-12-09T04:35:43.090" v="319" actId="1076"/>
          <ac:picMkLst>
            <pc:docMk/>
            <pc:sldMk cId="2304126550" sldId="271"/>
            <ac:picMk id="14" creationId="{86753186-168C-4638-BBA2-70D36915ECA4}"/>
          </ac:picMkLst>
        </pc:picChg>
        <pc:picChg chg="add mod">
          <ac:chgData name="jannaikodepavankumar@gmail.com" userId="79ec91beba8dab3b" providerId="LiveId" clId="{F962D874-3D7F-48CE-AA76-B06B1A108EC8}" dt="2021-12-09T04:35:45.411" v="320" actId="1076"/>
          <ac:picMkLst>
            <pc:docMk/>
            <pc:sldMk cId="2304126550" sldId="271"/>
            <ac:picMk id="15" creationId="{D96F6024-971B-4175-BBC7-B8E143F22704}"/>
          </ac:picMkLst>
        </pc:picChg>
        <pc:picChg chg="add mod">
          <ac:chgData name="jannaikodepavankumar@gmail.com" userId="79ec91beba8dab3b" providerId="LiveId" clId="{F962D874-3D7F-48CE-AA76-B06B1A108EC8}" dt="2021-12-09T04:37:24.345" v="341" actId="1076"/>
          <ac:picMkLst>
            <pc:docMk/>
            <pc:sldMk cId="2304126550" sldId="271"/>
            <ac:picMk id="16" creationId="{5790B216-AFE2-4AED-975E-D70224E5B829}"/>
          </ac:picMkLst>
        </pc:picChg>
      </pc:sldChg>
      <pc:sldChg chg="addSp new del mod">
        <pc:chgData name="jannaikodepavankumar@gmail.com" userId="79ec91beba8dab3b" providerId="LiveId" clId="{F962D874-3D7F-48CE-AA76-B06B1A108EC8}" dt="2021-12-09T04:44:07.935" v="401" actId="47"/>
        <pc:sldMkLst>
          <pc:docMk/>
          <pc:sldMk cId="2288784558" sldId="272"/>
        </pc:sldMkLst>
        <pc:spChg chg="add">
          <ac:chgData name="jannaikodepavankumar@gmail.com" userId="79ec91beba8dab3b" providerId="LiveId" clId="{F962D874-3D7F-48CE-AA76-B06B1A108EC8}" dt="2021-12-09T04:18:06.136" v="162" actId="22"/>
          <ac:spMkLst>
            <pc:docMk/>
            <pc:sldMk cId="2288784558" sldId="272"/>
            <ac:spMk id="3" creationId="{CB30B1E8-08CA-4849-8260-1C418DE25C42}"/>
          </ac:spMkLst>
        </pc:spChg>
      </pc:sldChg>
      <pc:sldChg chg="addSp modSp new del mod">
        <pc:chgData name="jannaikodepavankumar@gmail.com" userId="79ec91beba8dab3b" providerId="LiveId" clId="{F962D874-3D7F-48CE-AA76-B06B1A108EC8}" dt="2021-12-09T04:44:14.602" v="403" actId="47"/>
        <pc:sldMkLst>
          <pc:docMk/>
          <pc:sldMk cId="2100293443" sldId="273"/>
        </pc:sldMkLst>
        <pc:picChg chg="add mod">
          <ac:chgData name="jannaikodepavankumar@gmail.com" userId="79ec91beba8dab3b" providerId="LiveId" clId="{F962D874-3D7F-48CE-AA76-B06B1A108EC8}" dt="2021-12-09T04:36:22.921" v="338"/>
          <ac:picMkLst>
            <pc:docMk/>
            <pc:sldMk cId="2100293443" sldId="273"/>
            <ac:picMk id="2" creationId="{59017D5B-72B6-49D8-B730-4493FBAA91F7}"/>
          </ac:picMkLst>
        </pc:picChg>
        <pc:picChg chg="add mod">
          <ac:chgData name="jannaikodepavankumar@gmail.com" userId="79ec91beba8dab3b" providerId="LiveId" clId="{F962D874-3D7F-48CE-AA76-B06B1A108EC8}" dt="2021-12-09T04:36:35.418" v="339"/>
          <ac:picMkLst>
            <pc:docMk/>
            <pc:sldMk cId="2100293443" sldId="273"/>
            <ac:picMk id="3" creationId="{E34840E4-2F6A-4B31-8D51-3C2C89051BDC}"/>
          </ac:picMkLst>
        </pc:picChg>
        <pc:picChg chg="add mod">
          <ac:chgData name="jannaikodepavankumar@gmail.com" userId="79ec91beba8dab3b" providerId="LiveId" clId="{F962D874-3D7F-48CE-AA76-B06B1A108EC8}" dt="2021-12-09T04:41:29.786" v="382" actId="14100"/>
          <ac:picMkLst>
            <pc:docMk/>
            <pc:sldMk cId="2100293443" sldId="273"/>
            <ac:picMk id="4" creationId="{9B0F76C1-E655-4B39-8F54-8621A61E244C}"/>
          </ac:picMkLst>
        </pc:picChg>
      </pc:sldChg>
      <pc:sldChg chg="addSp delSp modSp add mod">
        <pc:chgData name="jannaikodepavankumar@gmail.com" userId="79ec91beba8dab3b" providerId="LiveId" clId="{F962D874-3D7F-48CE-AA76-B06B1A108EC8}" dt="2021-12-09T04:44:00.953" v="399" actId="1076"/>
        <pc:sldMkLst>
          <pc:docMk/>
          <pc:sldMk cId="2510884180" sldId="274"/>
        </pc:sldMkLst>
        <pc:spChg chg="add mod">
          <ac:chgData name="jannaikodepavankumar@gmail.com" userId="79ec91beba8dab3b" providerId="LiveId" clId="{F962D874-3D7F-48CE-AA76-B06B1A108EC8}" dt="2021-12-09T04:44:00.953" v="399" actId="1076"/>
          <ac:spMkLst>
            <pc:docMk/>
            <pc:sldMk cId="2510884180" sldId="274"/>
            <ac:spMk id="2" creationId="{44FE6C24-1F3F-4301-B1B1-FD176B601E66}"/>
          </ac:spMkLst>
        </pc:spChg>
        <pc:spChg chg="del mod">
          <ac:chgData name="jannaikodepavankumar@gmail.com" userId="79ec91beba8dab3b" providerId="LiveId" clId="{F962D874-3D7F-48CE-AA76-B06B1A108EC8}" dt="2021-12-09T04:41:14.910" v="380"/>
          <ac:spMkLst>
            <pc:docMk/>
            <pc:sldMk cId="2510884180" sldId="274"/>
            <ac:spMk id="25" creationId="{79FCE1D2-5722-42FF-AF09-CB4C94B212AD}"/>
          </ac:spMkLst>
        </pc:spChg>
        <pc:picChg chg="mod">
          <ac:chgData name="jannaikodepavankumar@gmail.com" userId="79ec91beba8dab3b" providerId="LiveId" clId="{F962D874-3D7F-48CE-AA76-B06B1A108EC8}" dt="2021-12-09T04:43:55.843" v="398" actId="1076"/>
          <ac:picMkLst>
            <pc:docMk/>
            <pc:sldMk cId="2510884180" sldId="274"/>
            <ac:picMk id="3" creationId="{B8CBFF15-3B1D-4A80-8D46-757DE1006B26}"/>
          </ac:picMkLst>
        </pc:picChg>
        <pc:picChg chg="mod">
          <ac:chgData name="jannaikodepavankumar@gmail.com" userId="79ec91beba8dab3b" providerId="LiveId" clId="{F962D874-3D7F-48CE-AA76-B06B1A108EC8}" dt="2021-12-09T04:40:02.992" v="366" actId="1076"/>
          <ac:picMkLst>
            <pc:docMk/>
            <pc:sldMk cId="2510884180" sldId="274"/>
            <ac:picMk id="9" creationId="{F417E57B-284B-4697-BF3F-2281150518AC}"/>
          </ac:picMkLst>
        </pc:picChg>
        <pc:picChg chg="mod">
          <ac:chgData name="jannaikodepavankumar@gmail.com" userId="79ec91beba8dab3b" providerId="LiveId" clId="{F962D874-3D7F-48CE-AA76-B06B1A108EC8}" dt="2021-12-09T04:40:05.265" v="367" actId="1076"/>
          <ac:picMkLst>
            <pc:docMk/>
            <pc:sldMk cId="2510884180" sldId="274"/>
            <ac:picMk id="10" creationId="{4E867188-7DF3-47AC-8543-9A355A0A2A9D}"/>
          </ac:picMkLst>
        </pc:picChg>
        <pc:picChg chg="mod">
          <ac:chgData name="jannaikodepavankumar@gmail.com" userId="79ec91beba8dab3b" providerId="LiveId" clId="{F962D874-3D7F-48CE-AA76-B06B1A108EC8}" dt="2021-12-09T04:40:00.294" v="365" actId="1076"/>
          <ac:picMkLst>
            <pc:docMk/>
            <pc:sldMk cId="2510884180" sldId="274"/>
            <ac:picMk id="11" creationId="{5CC4BE90-BC33-439E-9FB7-EB8B887A7429}"/>
          </ac:picMkLst>
        </pc:picChg>
        <pc:picChg chg="mod">
          <ac:chgData name="jannaikodepavankumar@gmail.com" userId="79ec91beba8dab3b" providerId="LiveId" clId="{F962D874-3D7F-48CE-AA76-B06B1A108EC8}" dt="2021-12-09T04:39:32.791" v="357" actId="1076"/>
          <ac:picMkLst>
            <pc:docMk/>
            <pc:sldMk cId="2510884180" sldId="274"/>
            <ac:picMk id="12" creationId="{2D5F176A-9350-4C60-A6C7-3F5D963DDEA5}"/>
          </ac:picMkLst>
        </pc:picChg>
        <pc:picChg chg="mod">
          <ac:chgData name="jannaikodepavankumar@gmail.com" userId="79ec91beba8dab3b" providerId="LiveId" clId="{F962D874-3D7F-48CE-AA76-B06B1A108EC8}" dt="2021-12-09T04:39:38.085" v="359" actId="1076"/>
          <ac:picMkLst>
            <pc:docMk/>
            <pc:sldMk cId="2510884180" sldId="274"/>
            <ac:picMk id="13" creationId="{F82DD753-3594-45C4-A0D4-7983214AB534}"/>
          </ac:picMkLst>
        </pc:picChg>
        <pc:picChg chg="mod">
          <ac:chgData name="jannaikodepavankumar@gmail.com" userId="79ec91beba8dab3b" providerId="LiveId" clId="{F962D874-3D7F-48CE-AA76-B06B1A108EC8}" dt="2021-12-09T04:39:55.502" v="363" actId="1076"/>
          <ac:picMkLst>
            <pc:docMk/>
            <pc:sldMk cId="2510884180" sldId="274"/>
            <ac:picMk id="14" creationId="{86753186-168C-4638-BBA2-70D36915ECA4}"/>
          </ac:picMkLst>
        </pc:picChg>
        <pc:picChg chg="mod">
          <ac:chgData name="jannaikodepavankumar@gmail.com" userId="79ec91beba8dab3b" providerId="LiveId" clId="{F962D874-3D7F-48CE-AA76-B06B1A108EC8}" dt="2021-12-09T04:40:10.197" v="368" actId="1076"/>
          <ac:picMkLst>
            <pc:docMk/>
            <pc:sldMk cId="2510884180" sldId="274"/>
            <ac:picMk id="15" creationId="{D96F6024-971B-4175-BBC7-B8E143F22704}"/>
          </ac:picMkLst>
        </pc:picChg>
        <pc:picChg chg="mod">
          <ac:chgData name="jannaikodepavankumar@gmail.com" userId="79ec91beba8dab3b" providerId="LiveId" clId="{F962D874-3D7F-48CE-AA76-B06B1A108EC8}" dt="2021-12-09T04:41:43.965" v="385" actId="1076"/>
          <ac:picMkLst>
            <pc:docMk/>
            <pc:sldMk cId="2510884180" sldId="274"/>
            <ac:picMk id="16" creationId="{5790B216-AFE2-4AED-975E-D70224E5B829}"/>
          </ac:picMkLst>
        </pc:picChg>
        <pc:picChg chg="add mod">
          <ac:chgData name="jannaikodepavankumar@gmail.com" userId="79ec91beba8dab3b" providerId="LiveId" clId="{F962D874-3D7F-48CE-AA76-B06B1A108EC8}" dt="2021-12-09T04:41:59.845" v="387" actId="1076"/>
          <ac:picMkLst>
            <pc:docMk/>
            <pc:sldMk cId="2510884180" sldId="274"/>
            <ac:picMk id="17" creationId="{DA0DECB4-C693-40C5-ABB1-522BD971BDDD}"/>
          </ac:picMkLst>
        </pc:picChg>
      </pc:sldChg>
      <pc:sldChg chg="addSp delSp modSp new mod setBg">
        <pc:chgData name="jannaikodepavankumar@gmail.com" userId="79ec91beba8dab3b" providerId="LiveId" clId="{F962D874-3D7F-48CE-AA76-B06B1A108EC8}" dt="2021-12-09T05:10:25.376" v="457" actId="14100"/>
        <pc:sldMkLst>
          <pc:docMk/>
          <pc:sldMk cId="1809094889" sldId="275"/>
        </pc:sldMkLst>
        <pc:spChg chg="add mod">
          <ac:chgData name="jannaikodepavankumar@gmail.com" userId="79ec91beba8dab3b" providerId="LiveId" clId="{F962D874-3D7F-48CE-AA76-B06B1A108EC8}" dt="2021-12-09T05:08:46.536" v="437" actId="123"/>
          <ac:spMkLst>
            <pc:docMk/>
            <pc:sldMk cId="1809094889" sldId="275"/>
            <ac:spMk id="7" creationId="{B255640F-9B16-4823-B818-A9C2BEA4DE11}"/>
          </ac:spMkLst>
        </pc:spChg>
        <pc:spChg chg="add del mod">
          <ac:chgData name="jannaikodepavankumar@gmail.com" userId="79ec91beba8dab3b" providerId="LiveId" clId="{F962D874-3D7F-48CE-AA76-B06B1A108EC8}" dt="2021-12-09T05:09:13.961" v="444"/>
          <ac:spMkLst>
            <pc:docMk/>
            <pc:sldMk cId="1809094889" sldId="275"/>
            <ac:spMk id="8" creationId="{723A52CF-0A86-4BF5-B0CF-7D6C6EEE6CC4}"/>
          </ac:spMkLst>
        </pc:spChg>
        <pc:spChg chg="add del">
          <ac:chgData name="jannaikodepavankumar@gmail.com" userId="79ec91beba8dab3b" providerId="LiveId" clId="{F962D874-3D7F-48CE-AA76-B06B1A108EC8}" dt="2021-12-09T05:09:13.960" v="442" actId="22"/>
          <ac:spMkLst>
            <pc:docMk/>
            <pc:sldMk cId="1809094889" sldId="275"/>
            <ac:spMk id="10" creationId="{2737A8A5-FA12-4F74-85C6-7517EF3D862E}"/>
          </ac:spMkLst>
        </pc:spChg>
        <pc:spChg chg="add mod">
          <ac:chgData name="jannaikodepavankumar@gmail.com" userId="79ec91beba8dab3b" providerId="LiveId" clId="{F962D874-3D7F-48CE-AA76-B06B1A108EC8}" dt="2021-12-09T05:10:25.376" v="457" actId="14100"/>
          <ac:spMkLst>
            <pc:docMk/>
            <pc:sldMk cId="1809094889" sldId="275"/>
            <ac:spMk id="11" creationId="{11A86D15-0E47-43D9-91D3-E7B525B1A14A}"/>
          </ac:spMkLst>
        </pc:spChg>
        <pc:picChg chg="add del mod">
          <ac:chgData name="jannaikodepavankumar@gmail.com" userId="79ec91beba8dab3b" providerId="LiveId" clId="{F962D874-3D7F-48CE-AA76-B06B1A108EC8}" dt="2021-12-09T05:05:42.519" v="419" actId="478"/>
          <ac:picMkLst>
            <pc:docMk/>
            <pc:sldMk cId="1809094889" sldId="275"/>
            <ac:picMk id="3" creationId="{47A7650A-FB2A-473B-A5C3-56DBB3F8D6BD}"/>
          </ac:picMkLst>
        </pc:picChg>
        <pc:picChg chg="add mod">
          <ac:chgData name="jannaikodepavankumar@gmail.com" userId="79ec91beba8dab3b" providerId="LiveId" clId="{F962D874-3D7F-48CE-AA76-B06B1A108EC8}" dt="2021-12-09T05:07:43.634" v="427" actId="14100"/>
          <ac:picMkLst>
            <pc:docMk/>
            <pc:sldMk cId="1809094889" sldId="275"/>
            <ac:picMk id="5" creationId="{616F4948-34BC-4CD4-A593-037C9E472712}"/>
          </ac:picMkLst>
        </pc:picChg>
      </pc:sldChg>
      <pc:sldChg chg="new del">
        <pc:chgData name="jannaikodepavankumar@gmail.com" userId="79ec91beba8dab3b" providerId="LiveId" clId="{F962D874-3D7F-48CE-AA76-B06B1A108EC8}" dt="2021-12-09T05:25:33.447" v="464" actId="47"/>
        <pc:sldMkLst>
          <pc:docMk/>
          <pc:sldMk cId="2563299341" sldId="276"/>
        </pc:sldMkLst>
      </pc:sldChg>
      <pc:sldChg chg="addSp delSp modSp new del mod setBg">
        <pc:chgData name="jannaikodepavankumar@gmail.com" userId="79ec91beba8dab3b" providerId="LiveId" clId="{F962D874-3D7F-48CE-AA76-B06B1A108EC8}" dt="2021-12-09T11:59:51.190" v="2224" actId="47"/>
        <pc:sldMkLst>
          <pc:docMk/>
          <pc:sldMk cId="3169843203" sldId="277"/>
        </pc:sldMkLst>
        <pc:spChg chg="add mod ord">
          <ac:chgData name="jannaikodepavankumar@gmail.com" userId="79ec91beba8dab3b" providerId="LiveId" clId="{F962D874-3D7F-48CE-AA76-B06B1A108EC8}" dt="2021-12-09T06:07:57.317" v="1030" actId="26606"/>
          <ac:spMkLst>
            <pc:docMk/>
            <pc:sldMk cId="3169843203" sldId="277"/>
            <ac:spMk id="4" creationId="{8519F76F-6751-4C05-B641-12457C1528B2}"/>
          </ac:spMkLst>
        </pc:spChg>
        <pc:spChg chg="add mod">
          <ac:chgData name="jannaikodepavankumar@gmail.com" userId="79ec91beba8dab3b" providerId="LiveId" clId="{F962D874-3D7F-48CE-AA76-B06B1A108EC8}" dt="2021-12-09T06:07:57.317" v="1030" actId="26606"/>
          <ac:spMkLst>
            <pc:docMk/>
            <pc:sldMk cId="3169843203" sldId="277"/>
            <ac:spMk id="7" creationId="{F186A618-EB8D-4AA5-9782-6AF349A09F65}"/>
          </ac:spMkLst>
        </pc:spChg>
        <pc:spChg chg="add del">
          <ac:chgData name="jannaikodepavankumar@gmail.com" userId="79ec91beba8dab3b" providerId="LiveId" clId="{F962D874-3D7F-48CE-AA76-B06B1A108EC8}" dt="2021-12-09T05:26:18.417" v="484" actId="26606"/>
          <ac:spMkLst>
            <pc:docMk/>
            <pc:sldMk cId="3169843203" sldId="277"/>
            <ac:spMk id="8" creationId="{42A4FC2C-047E-45A5-965D-8E1E3BF09BC6}"/>
          </ac:spMkLst>
        </pc:spChg>
        <pc:spChg chg="add del mod">
          <ac:chgData name="jannaikodepavankumar@gmail.com" userId="79ec91beba8dab3b" providerId="LiveId" clId="{F962D874-3D7F-48CE-AA76-B06B1A108EC8}" dt="2021-12-09T06:06:22.631" v="1020"/>
          <ac:spMkLst>
            <pc:docMk/>
            <pc:sldMk cId="3169843203" sldId="277"/>
            <ac:spMk id="9" creationId="{E137CBF8-94F2-4FAB-9B64-2C14DC4F7A63}"/>
          </ac:spMkLst>
        </pc:spChg>
        <pc:spChg chg="add mod">
          <ac:chgData name="jannaikodepavankumar@gmail.com" userId="79ec91beba8dab3b" providerId="LiveId" clId="{F962D874-3D7F-48CE-AA76-B06B1A108EC8}" dt="2021-12-09T10:52:47.816" v="1041" actId="313"/>
          <ac:spMkLst>
            <pc:docMk/>
            <pc:sldMk cId="3169843203" sldId="277"/>
            <ac:spMk id="10" creationId="{20DEDB7D-4C26-4D7F-8A09-22A83B019A78}"/>
          </ac:spMkLst>
        </pc:spChg>
        <pc:spChg chg="add del">
          <ac:chgData name="jannaikodepavankumar@gmail.com" userId="79ec91beba8dab3b" providerId="LiveId" clId="{F962D874-3D7F-48CE-AA76-B06B1A108EC8}" dt="2021-12-09T06:07:57.317" v="1030" actId="26606"/>
          <ac:spMkLst>
            <pc:docMk/>
            <pc:sldMk cId="3169843203" sldId="277"/>
            <ac:spMk id="13" creationId="{80DF40B2-80F7-4E71-B46C-284163F3654A}"/>
          </ac:spMkLst>
        </pc:spChg>
        <pc:spChg chg="add del">
          <ac:chgData name="jannaikodepavankumar@gmail.com" userId="79ec91beba8dab3b" providerId="LiveId" clId="{F962D874-3D7F-48CE-AA76-B06B1A108EC8}" dt="2021-12-09T06:07:57.317" v="1030" actId="26606"/>
          <ac:spMkLst>
            <pc:docMk/>
            <pc:sldMk cId="3169843203" sldId="277"/>
            <ac:spMk id="15" creationId="{04812C46-200A-4DEB-A05E-3ED6C68C2387}"/>
          </ac:spMkLst>
        </pc:spChg>
        <pc:spChg chg="add del">
          <ac:chgData name="jannaikodepavankumar@gmail.com" userId="79ec91beba8dab3b" providerId="LiveId" clId="{F962D874-3D7F-48CE-AA76-B06B1A108EC8}" dt="2021-12-09T06:07:42.965" v="1026" actId="26606"/>
          <ac:spMkLst>
            <pc:docMk/>
            <pc:sldMk cId="3169843203" sldId="277"/>
            <ac:spMk id="18" creationId="{5AA03EDC-7067-4DFF-B672-541D016AAAB8}"/>
          </ac:spMkLst>
        </pc:spChg>
        <pc:spChg chg="add del">
          <ac:chgData name="jannaikodepavankumar@gmail.com" userId="79ec91beba8dab3b" providerId="LiveId" clId="{F962D874-3D7F-48CE-AA76-B06B1A108EC8}" dt="2021-12-09T06:07:42.965" v="1026" actId="26606"/>
          <ac:spMkLst>
            <pc:docMk/>
            <pc:sldMk cId="3169843203" sldId="277"/>
            <ac:spMk id="20" creationId="{0EBF3E39-B0BE-496A-8604-9007470FFA3A}"/>
          </ac:spMkLst>
        </pc:spChg>
        <pc:picChg chg="add del mod ord">
          <ac:chgData name="jannaikodepavankumar@gmail.com" userId="79ec91beba8dab3b" providerId="LiveId" clId="{F962D874-3D7F-48CE-AA76-B06B1A108EC8}" dt="2021-12-09T06:06:22.631" v="1018" actId="478"/>
          <ac:picMkLst>
            <pc:docMk/>
            <pc:sldMk cId="3169843203" sldId="277"/>
            <ac:picMk id="3" creationId="{1A06E670-9342-43BD-9F7A-E1FC6A8B0438}"/>
          </ac:picMkLst>
        </pc:picChg>
        <pc:picChg chg="add mod ord">
          <ac:chgData name="jannaikodepavankumar@gmail.com" userId="79ec91beba8dab3b" providerId="LiveId" clId="{F962D874-3D7F-48CE-AA76-B06B1A108EC8}" dt="2021-12-09T06:07:57.317" v="1030" actId="26606"/>
          <ac:picMkLst>
            <pc:docMk/>
            <pc:sldMk cId="3169843203" sldId="277"/>
            <ac:picMk id="6" creationId="{2F293D8F-AE5C-410E-A964-06BAB00F10CF}"/>
          </ac:picMkLst>
        </pc:picChg>
        <pc:picChg chg="add del mod">
          <ac:chgData name="jannaikodepavankumar@gmail.com" userId="79ec91beba8dab3b" providerId="LiveId" clId="{F962D874-3D7F-48CE-AA76-B06B1A108EC8}" dt="2021-12-09T11:54:45.783" v="2171" actId="931"/>
          <ac:picMkLst>
            <pc:docMk/>
            <pc:sldMk cId="3169843203" sldId="277"/>
            <ac:picMk id="12" creationId="{8E252E9C-399F-4592-9416-EF2C797139BC}"/>
          </ac:picMkLst>
        </pc:picChg>
      </pc:sldChg>
      <pc:sldChg chg="addSp modSp new del mod">
        <pc:chgData name="jannaikodepavankumar@gmail.com" userId="79ec91beba8dab3b" providerId="LiveId" clId="{F962D874-3D7F-48CE-AA76-B06B1A108EC8}" dt="2021-12-09T10:58:49.441" v="1059" actId="47"/>
        <pc:sldMkLst>
          <pc:docMk/>
          <pc:sldMk cId="2277586249" sldId="278"/>
        </pc:sldMkLst>
        <pc:spChg chg="add mod">
          <ac:chgData name="jannaikodepavankumar@gmail.com" userId="79ec91beba8dab3b" providerId="LiveId" clId="{F962D874-3D7F-48CE-AA76-B06B1A108EC8}" dt="2021-12-09T05:44:55.652" v="535" actId="1076"/>
          <ac:spMkLst>
            <pc:docMk/>
            <pc:sldMk cId="2277586249" sldId="278"/>
            <ac:spMk id="2" creationId="{7F6E91F4-52F7-44CE-BCA3-2A78E616B24C}"/>
          </ac:spMkLst>
        </pc:spChg>
        <pc:spChg chg="add mod">
          <ac:chgData name="jannaikodepavankumar@gmail.com" userId="79ec91beba8dab3b" providerId="LiveId" clId="{F962D874-3D7F-48CE-AA76-B06B1A108EC8}" dt="2021-12-09T05:45:48.167" v="553" actId="207"/>
          <ac:spMkLst>
            <pc:docMk/>
            <pc:sldMk cId="2277586249" sldId="278"/>
            <ac:spMk id="3" creationId="{5B4712BA-D09B-4C42-A3CB-0C03BE3F3D54}"/>
          </ac:spMkLst>
        </pc:spChg>
      </pc:sldChg>
      <pc:sldChg chg="addSp delSp modSp new mod setBg">
        <pc:chgData name="jannaikodepavankumar@gmail.com" userId="79ec91beba8dab3b" providerId="LiveId" clId="{F962D874-3D7F-48CE-AA76-B06B1A108EC8}" dt="2021-12-09T10:58:42.872" v="1058" actId="33524"/>
        <pc:sldMkLst>
          <pc:docMk/>
          <pc:sldMk cId="734382289" sldId="279"/>
        </pc:sldMkLst>
        <pc:spChg chg="add mod">
          <ac:chgData name="jannaikodepavankumar@gmail.com" userId="79ec91beba8dab3b" providerId="LiveId" clId="{F962D874-3D7F-48CE-AA76-B06B1A108EC8}" dt="2021-12-09T10:58:42.872" v="1058" actId="33524"/>
          <ac:spMkLst>
            <pc:docMk/>
            <pc:sldMk cId="734382289" sldId="279"/>
            <ac:spMk id="4" creationId="{F1FBDFFF-E77B-492F-88E0-DE0BE59F472B}"/>
          </ac:spMkLst>
        </pc:spChg>
        <pc:spChg chg="add del mod">
          <ac:chgData name="jannaikodepavankumar@gmail.com" userId="79ec91beba8dab3b" providerId="LiveId" clId="{F962D874-3D7F-48CE-AA76-B06B1A108EC8}" dt="2021-12-09T10:57:48.901" v="1054"/>
          <ac:spMkLst>
            <pc:docMk/>
            <pc:sldMk cId="734382289" sldId="279"/>
            <ac:spMk id="5" creationId="{B3C2FE1F-0A54-42CF-A0A2-5412C1B6E548}"/>
          </ac:spMkLst>
        </pc:spChg>
        <pc:spChg chg="add mod">
          <ac:chgData name="jannaikodepavankumar@gmail.com" userId="79ec91beba8dab3b" providerId="LiveId" clId="{F962D874-3D7F-48CE-AA76-B06B1A108EC8}" dt="2021-12-09T10:58:15.917" v="1057" actId="255"/>
          <ac:spMkLst>
            <pc:docMk/>
            <pc:sldMk cId="734382289" sldId="279"/>
            <ac:spMk id="6" creationId="{95D2E57D-287A-49B6-B3A9-E6C6A958B624}"/>
          </ac:spMkLst>
        </pc:spChg>
        <pc:spChg chg="add">
          <ac:chgData name="jannaikodepavankumar@gmail.com" userId="79ec91beba8dab3b" providerId="LiveId" clId="{F962D874-3D7F-48CE-AA76-B06B1A108EC8}" dt="2021-12-09T10:55:46.041" v="1046" actId="26606"/>
          <ac:spMkLst>
            <pc:docMk/>
            <pc:sldMk cId="734382289" sldId="279"/>
            <ac:spMk id="8" creationId="{42A4FC2C-047E-45A5-965D-8E1E3BF09BC6}"/>
          </ac:spMkLst>
        </pc:spChg>
        <pc:picChg chg="add mod">
          <ac:chgData name="jannaikodepavankumar@gmail.com" userId="79ec91beba8dab3b" providerId="LiveId" clId="{F962D874-3D7F-48CE-AA76-B06B1A108EC8}" dt="2021-12-09T10:57:26.638" v="1051" actId="1076"/>
          <ac:picMkLst>
            <pc:docMk/>
            <pc:sldMk cId="734382289" sldId="279"/>
            <ac:picMk id="3" creationId="{DEA9D3FB-8735-4847-98FC-156C7B81C0B0}"/>
          </ac:picMkLst>
        </pc:picChg>
      </pc:sldChg>
      <pc:sldChg chg="addSp modSp new del mod">
        <pc:chgData name="jannaikodepavankumar@gmail.com" userId="79ec91beba8dab3b" providerId="LiveId" clId="{F962D874-3D7F-48CE-AA76-B06B1A108EC8}" dt="2021-12-09T10:51:58.931" v="1031" actId="47"/>
        <pc:sldMkLst>
          <pc:docMk/>
          <pc:sldMk cId="2881484098" sldId="279"/>
        </pc:sldMkLst>
        <pc:spChg chg="add mod">
          <ac:chgData name="jannaikodepavankumar@gmail.com" userId="79ec91beba8dab3b" providerId="LiveId" clId="{F962D874-3D7F-48CE-AA76-B06B1A108EC8}" dt="2021-12-09T06:05:04.772" v="1009" actId="20577"/>
          <ac:spMkLst>
            <pc:docMk/>
            <pc:sldMk cId="2881484098" sldId="279"/>
            <ac:spMk id="2" creationId="{813D0267-8BD2-4587-ACA2-C1BE00C027EE}"/>
          </ac:spMkLst>
        </pc:spChg>
      </pc:sldChg>
      <pc:sldChg chg="addSp modSp new mod setBg">
        <pc:chgData name="jannaikodepavankumar@gmail.com" userId="79ec91beba8dab3b" providerId="LiveId" clId="{F962D874-3D7F-48CE-AA76-B06B1A108EC8}" dt="2021-12-09T11:16:22.224" v="1392" actId="1076"/>
        <pc:sldMkLst>
          <pc:docMk/>
          <pc:sldMk cId="1825119117" sldId="280"/>
        </pc:sldMkLst>
        <pc:spChg chg="add">
          <ac:chgData name="jannaikodepavankumar@gmail.com" userId="79ec91beba8dab3b" providerId="LiveId" clId="{F962D874-3D7F-48CE-AA76-B06B1A108EC8}" dt="2021-12-09T11:01:30.706" v="1064" actId="26606"/>
          <ac:spMkLst>
            <pc:docMk/>
            <pc:sldMk cId="1825119117" sldId="280"/>
            <ac:spMk id="8" creationId="{42A4FC2C-047E-45A5-965D-8E1E3BF09BC6}"/>
          </ac:spMkLst>
        </pc:spChg>
        <pc:spChg chg="add mod">
          <ac:chgData name="jannaikodepavankumar@gmail.com" userId="79ec91beba8dab3b" providerId="LiveId" clId="{F962D874-3D7F-48CE-AA76-B06B1A108EC8}" dt="2021-12-09T11:16:22.224" v="1392" actId="1076"/>
          <ac:spMkLst>
            <pc:docMk/>
            <pc:sldMk cId="1825119117" sldId="280"/>
            <ac:spMk id="11" creationId="{672FCB62-96A2-49BA-AD57-81C2F5FD6833}"/>
          </ac:spMkLst>
        </pc:spChg>
        <pc:spChg chg="add mod">
          <ac:chgData name="jannaikodepavankumar@gmail.com" userId="79ec91beba8dab3b" providerId="LiveId" clId="{F962D874-3D7F-48CE-AA76-B06B1A108EC8}" dt="2021-12-09T11:04:15.823" v="1081" actId="1076"/>
          <ac:spMkLst>
            <pc:docMk/>
            <pc:sldMk cId="1825119117" sldId="280"/>
            <ac:spMk id="13" creationId="{C44FD3BD-1620-46F2-A61D-BA950E204470}"/>
          </ac:spMkLst>
        </pc:spChg>
        <pc:spChg chg="add mod">
          <ac:chgData name="jannaikodepavankumar@gmail.com" userId="79ec91beba8dab3b" providerId="LiveId" clId="{F962D874-3D7F-48CE-AA76-B06B1A108EC8}" dt="2021-12-09T11:04:43.844" v="1083" actId="1076"/>
          <ac:spMkLst>
            <pc:docMk/>
            <pc:sldMk cId="1825119117" sldId="280"/>
            <ac:spMk id="15" creationId="{2E31C469-F656-4CEB-9263-C9F508A7C559}"/>
          </ac:spMkLst>
        </pc:spChg>
        <pc:spChg chg="add mod">
          <ac:chgData name="jannaikodepavankumar@gmail.com" userId="79ec91beba8dab3b" providerId="LiveId" clId="{F962D874-3D7F-48CE-AA76-B06B1A108EC8}" dt="2021-12-09T11:05:07.641" v="1086" actId="1076"/>
          <ac:spMkLst>
            <pc:docMk/>
            <pc:sldMk cId="1825119117" sldId="280"/>
            <ac:spMk id="17" creationId="{A4F6EBA5-E177-49AD-9E5A-7A3975144D3B}"/>
          </ac:spMkLst>
        </pc:spChg>
        <pc:spChg chg="add mod">
          <ac:chgData name="jannaikodepavankumar@gmail.com" userId="79ec91beba8dab3b" providerId="LiveId" clId="{F962D874-3D7F-48CE-AA76-B06B1A108EC8}" dt="2021-12-09T11:05:28.470" v="1088" actId="1076"/>
          <ac:spMkLst>
            <pc:docMk/>
            <pc:sldMk cId="1825119117" sldId="280"/>
            <ac:spMk id="19" creationId="{B678B4CF-297D-49F4-BC3D-347AC3481B10}"/>
          </ac:spMkLst>
        </pc:spChg>
        <pc:spChg chg="add mod">
          <ac:chgData name="jannaikodepavankumar@gmail.com" userId="79ec91beba8dab3b" providerId="LiveId" clId="{F962D874-3D7F-48CE-AA76-B06B1A108EC8}" dt="2021-12-09T11:08:28.343" v="1104" actId="207"/>
          <ac:spMkLst>
            <pc:docMk/>
            <pc:sldMk cId="1825119117" sldId="280"/>
            <ac:spMk id="20" creationId="{EBDA6C1F-09BE-41F6-94BE-AFAA95BEA28C}"/>
          </ac:spMkLst>
        </pc:spChg>
        <pc:spChg chg="add mod">
          <ac:chgData name="jannaikodepavankumar@gmail.com" userId="79ec91beba8dab3b" providerId="LiveId" clId="{F962D874-3D7F-48CE-AA76-B06B1A108EC8}" dt="2021-12-09T11:16:19.775" v="1391" actId="1076"/>
          <ac:spMkLst>
            <pc:docMk/>
            <pc:sldMk cId="1825119117" sldId="280"/>
            <ac:spMk id="21" creationId="{B020C3E4-0901-46FF-B668-6F83F688F929}"/>
          </ac:spMkLst>
        </pc:spChg>
        <pc:picChg chg="add mod">
          <ac:chgData name="jannaikodepavankumar@gmail.com" userId="79ec91beba8dab3b" providerId="LiveId" clId="{F962D874-3D7F-48CE-AA76-B06B1A108EC8}" dt="2021-12-09T11:04:46.151" v="1084" actId="1076"/>
          <ac:picMkLst>
            <pc:docMk/>
            <pc:sldMk cId="1825119117" sldId="280"/>
            <ac:picMk id="3" creationId="{C4A2475A-5996-4B62-9582-A39BBB4012C8}"/>
          </ac:picMkLst>
        </pc:picChg>
        <pc:picChg chg="add mod">
          <ac:chgData name="jannaikodepavankumar@gmail.com" userId="79ec91beba8dab3b" providerId="LiveId" clId="{F962D874-3D7F-48CE-AA76-B06B1A108EC8}" dt="2021-12-09T11:02:01.740" v="1066" actId="1076"/>
          <ac:picMkLst>
            <pc:docMk/>
            <pc:sldMk cId="1825119117" sldId="280"/>
            <ac:picMk id="5" creationId="{8A760E28-752C-47C6-83CB-839CB2EA1F3D}"/>
          </ac:picMkLst>
        </pc:picChg>
        <pc:picChg chg="add mod">
          <ac:chgData name="jannaikodepavankumar@gmail.com" userId="79ec91beba8dab3b" providerId="LiveId" clId="{F962D874-3D7F-48CE-AA76-B06B1A108EC8}" dt="2021-12-09T11:02:56.773" v="1072" actId="1076"/>
          <ac:picMkLst>
            <pc:docMk/>
            <pc:sldMk cId="1825119117" sldId="280"/>
            <ac:picMk id="6" creationId="{E2EEE7A7-F23A-4877-AF7C-34B5B7A54BEE}"/>
          </ac:picMkLst>
        </pc:picChg>
        <pc:picChg chg="add mod">
          <ac:chgData name="jannaikodepavankumar@gmail.com" userId="79ec91beba8dab3b" providerId="LiveId" clId="{F962D874-3D7F-48CE-AA76-B06B1A108EC8}" dt="2021-12-09T11:02:53.998" v="1071" actId="1076"/>
          <ac:picMkLst>
            <pc:docMk/>
            <pc:sldMk cId="1825119117" sldId="280"/>
            <ac:picMk id="7" creationId="{3363BAF9-B6AB-4746-9904-8F410BC98747}"/>
          </ac:picMkLst>
        </pc:picChg>
        <pc:picChg chg="add mod">
          <ac:chgData name="jannaikodepavankumar@gmail.com" userId="79ec91beba8dab3b" providerId="LiveId" clId="{F962D874-3D7F-48CE-AA76-B06B1A108EC8}" dt="2021-12-09T11:03:14.930" v="1074" actId="1076"/>
          <ac:picMkLst>
            <pc:docMk/>
            <pc:sldMk cId="1825119117" sldId="280"/>
            <ac:picMk id="9" creationId="{D8C37E1F-989C-4284-B53A-BD7BFECDE024}"/>
          </ac:picMkLst>
        </pc:picChg>
        <pc:picChg chg="add mod">
          <ac:chgData name="jannaikodepavankumar@gmail.com" userId="79ec91beba8dab3b" providerId="LiveId" clId="{F962D874-3D7F-48CE-AA76-B06B1A108EC8}" dt="2021-12-09T11:03:35.076" v="1077" actId="1076"/>
          <ac:picMkLst>
            <pc:docMk/>
            <pc:sldMk cId="1825119117" sldId="280"/>
            <ac:picMk id="10" creationId="{48D169C1-262B-46C1-8F15-84838AFFC1CE}"/>
          </ac:picMkLst>
        </pc:picChg>
      </pc:sldChg>
      <pc:sldChg chg="addSp modSp new mod setBg">
        <pc:chgData name="jannaikodepavankumar@gmail.com" userId="79ec91beba8dab3b" providerId="LiveId" clId="{F962D874-3D7F-48CE-AA76-B06B1A108EC8}" dt="2021-12-09T11:27:55.851" v="1594" actId="207"/>
        <pc:sldMkLst>
          <pc:docMk/>
          <pc:sldMk cId="4042188824" sldId="281"/>
        </pc:sldMkLst>
        <pc:spChg chg="add mod">
          <ac:chgData name="jannaikodepavankumar@gmail.com" userId="79ec91beba8dab3b" providerId="LiveId" clId="{F962D874-3D7F-48CE-AA76-B06B1A108EC8}" dt="2021-12-09T11:27:55.851" v="1594" actId="207"/>
          <ac:spMkLst>
            <pc:docMk/>
            <pc:sldMk cId="4042188824" sldId="281"/>
            <ac:spMk id="4" creationId="{FBD7F8D9-E4F1-4185-91DF-679F26661818}"/>
          </ac:spMkLst>
        </pc:spChg>
        <pc:spChg chg="add mod">
          <ac:chgData name="jannaikodepavankumar@gmail.com" userId="79ec91beba8dab3b" providerId="LiveId" clId="{F962D874-3D7F-48CE-AA76-B06B1A108EC8}" dt="2021-12-09T11:27:29.731" v="1590" actId="12"/>
          <ac:spMkLst>
            <pc:docMk/>
            <pc:sldMk cId="4042188824" sldId="281"/>
            <ac:spMk id="5" creationId="{78E6819F-78CC-43D9-B3A2-EC01C33A6002}"/>
          </ac:spMkLst>
        </pc:spChg>
        <pc:spChg chg="add">
          <ac:chgData name="jannaikodepavankumar@gmail.com" userId="79ec91beba8dab3b" providerId="LiveId" clId="{F962D874-3D7F-48CE-AA76-B06B1A108EC8}" dt="2021-12-09T11:21:58.355" v="1397" actId="26606"/>
          <ac:spMkLst>
            <pc:docMk/>
            <pc:sldMk cId="4042188824" sldId="281"/>
            <ac:spMk id="8" creationId="{42A4FC2C-047E-45A5-965D-8E1E3BF09BC6}"/>
          </ac:spMkLst>
        </pc:spChg>
        <pc:picChg chg="add mod">
          <ac:chgData name="jannaikodepavankumar@gmail.com" userId="79ec91beba8dab3b" providerId="LiveId" clId="{F962D874-3D7F-48CE-AA76-B06B1A108EC8}" dt="2021-12-09T11:21:58.355" v="1397" actId="26606"/>
          <ac:picMkLst>
            <pc:docMk/>
            <pc:sldMk cId="4042188824" sldId="281"/>
            <ac:picMk id="3" creationId="{05151247-5717-48D1-928A-37AA8F13F409}"/>
          </ac:picMkLst>
        </pc:picChg>
      </pc:sldChg>
      <pc:sldChg chg="addSp modSp new mod setBg">
        <pc:chgData name="jannaikodepavankumar@gmail.com" userId="79ec91beba8dab3b" providerId="LiveId" clId="{F962D874-3D7F-48CE-AA76-B06B1A108EC8}" dt="2021-12-09T11:40:54.436" v="2073" actId="20577"/>
        <pc:sldMkLst>
          <pc:docMk/>
          <pc:sldMk cId="557061482" sldId="282"/>
        </pc:sldMkLst>
        <pc:spChg chg="add mod">
          <ac:chgData name="jannaikodepavankumar@gmail.com" userId="79ec91beba8dab3b" providerId="LiveId" clId="{F962D874-3D7F-48CE-AA76-B06B1A108EC8}" dt="2021-12-09T11:31:51.758" v="1639" actId="403"/>
          <ac:spMkLst>
            <pc:docMk/>
            <pc:sldMk cId="557061482" sldId="282"/>
            <ac:spMk id="4" creationId="{D3CABE44-5CDA-4BC0-BFA5-523E1A516F80}"/>
          </ac:spMkLst>
        </pc:spChg>
        <pc:spChg chg="add mod">
          <ac:chgData name="jannaikodepavankumar@gmail.com" userId="79ec91beba8dab3b" providerId="LiveId" clId="{F962D874-3D7F-48CE-AA76-B06B1A108EC8}" dt="2021-12-09T11:36:04.315" v="1859" actId="12"/>
          <ac:spMkLst>
            <pc:docMk/>
            <pc:sldMk cId="557061482" sldId="282"/>
            <ac:spMk id="5" creationId="{10B56465-7832-4479-B057-171EDD06276A}"/>
          </ac:spMkLst>
        </pc:spChg>
        <pc:spChg chg="add mod">
          <ac:chgData name="jannaikodepavankumar@gmail.com" userId="79ec91beba8dab3b" providerId="LiveId" clId="{F962D874-3D7F-48CE-AA76-B06B1A108EC8}" dt="2021-12-09T11:40:54.436" v="2073" actId="20577"/>
          <ac:spMkLst>
            <pc:docMk/>
            <pc:sldMk cId="557061482" sldId="282"/>
            <ac:spMk id="6" creationId="{A0C99203-99B7-41DD-BA10-AA0934DDF333}"/>
          </ac:spMkLst>
        </pc:spChg>
        <pc:spChg chg="add">
          <ac:chgData name="jannaikodepavankumar@gmail.com" userId="79ec91beba8dab3b" providerId="LiveId" clId="{F962D874-3D7F-48CE-AA76-B06B1A108EC8}" dt="2021-12-09T11:31:02.300" v="1599" actId="26606"/>
          <ac:spMkLst>
            <pc:docMk/>
            <pc:sldMk cId="557061482" sldId="282"/>
            <ac:spMk id="8" creationId="{42A4FC2C-047E-45A5-965D-8E1E3BF09BC6}"/>
          </ac:spMkLst>
        </pc:spChg>
        <pc:picChg chg="add mod">
          <ac:chgData name="jannaikodepavankumar@gmail.com" userId="79ec91beba8dab3b" providerId="LiveId" clId="{F962D874-3D7F-48CE-AA76-B06B1A108EC8}" dt="2021-12-09T11:31:02.300" v="1599" actId="26606"/>
          <ac:picMkLst>
            <pc:docMk/>
            <pc:sldMk cId="557061482" sldId="282"/>
            <ac:picMk id="3" creationId="{9F4D3D9D-3927-4E18-AF5C-2C059B3DE36E}"/>
          </ac:picMkLst>
        </pc:picChg>
      </pc:sldChg>
      <pc:sldChg chg="addSp modSp new mod setBg">
        <pc:chgData name="jannaikodepavankumar@gmail.com" userId="79ec91beba8dab3b" providerId="LiveId" clId="{F962D874-3D7F-48CE-AA76-B06B1A108EC8}" dt="2021-12-09T11:44:21.157" v="2166" actId="403"/>
        <pc:sldMkLst>
          <pc:docMk/>
          <pc:sldMk cId="52700768" sldId="283"/>
        </pc:sldMkLst>
        <pc:spChg chg="add mod">
          <ac:chgData name="jannaikodepavankumar@gmail.com" userId="79ec91beba8dab3b" providerId="LiveId" clId="{F962D874-3D7F-48CE-AA76-B06B1A108EC8}" dt="2021-12-09T11:44:21.157" v="2166" actId="403"/>
          <ac:spMkLst>
            <pc:docMk/>
            <pc:sldMk cId="52700768" sldId="283"/>
            <ac:spMk id="4" creationId="{40ECED35-3D3B-437B-8C3A-9106BACBD944}"/>
          </ac:spMkLst>
        </pc:spChg>
        <pc:spChg chg="add">
          <ac:chgData name="jannaikodepavankumar@gmail.com" userId="79ec91beba8dab3b" providerId="LiveId" clId="{F962D874-3D7F-48CE-AA76-B06B1A108EC8}" dt="2021-12-09T11:42:40.163" v="2076" actId="26606"/>
          <ac:spMkLst>
            <pc:docMk/>
            <pc:sldMk cId="52700768" sldId="283"/>
            <ac:spMk id="8" creationId="{42A4FC2C-047E-45A5-965D-8E1E3BF09BC6}"/>
          </ac:spMkLst>
        </pc:spChg>
        <pc:picChg chg="add mod">
          <ac:chgData name="jannaikodepavankumar@gmail.com" userId="79ec91beba8dab3b" providerId="LiveId" clId="{F962D874-3D7F-48CE-AA76-B06B1A108EC8}" dt="2021-12-09T11:42:40.163" v="2076" actId="26606"/>
          <ac:picMkLst>
            <pc:docMk/>
            <pc:sldMk cId="52700768" sldId="283"/>
            <ac:picMk id="3" creationId="{AF5CF6A2-563A-48C0-AAD6-58CDB8AA0322}"/>
          </ac:picMkLst>
        </pc:picChg>
      </pc:sldChg>
      <pc:sldChg chg="addSp delSp modSp new mod setBg">
        <pc:chgData name="jannaikodepavankumar@gmail.com" userId="79ec91beba8dab3b" providerId="LiveId" clId="{F962D874-3D7F-48CE-AA76-B06B1A108EC8}" dt="2021-12-09T13:05:58.963" v="2248" actId="6549"/>
        <pc:sldMkLst>
          <pc:docMk/>
          <pc:sldMk cId="1445898268" sldId="284"/>
        </pc:sldMkLst>
        <pc:spChg chg="add del mod">
          <ac:chgData name="jannaikodepavankumar@gmail.com" userId="79ec91beba8dab3b" providerId="LiveId" clId="{F962D874-3D7F-48CE-AA76-B06B1A108EC8}" dt="2021-12-09T11:57:49.844" v="2206" actId="767"/>
          <ac:spMkLst>
            <pc:docMk/>
            <pc:sldMk cId="1445898268" sldId="284"/>
            <ac:spMk id="6" creationId="{6985E35F-F97F-4862-A42B-4E5CC0D9822E}"/>
          </ac:spMkLst>
        </pc:spChg>
        <pc:spChg chg="add">
          <ac:chgData name="jannaikodepavankumar@gmail.com" userId="79ec91beba8dab3b" providerId="LiveId" clId="{F962D874-3D7F-48CE-AA76-B06B1A108EC8}" dt="2021-12-09T11:55:14.567" v="2176" actId="26606"/>
          <ac:spMkLst>
            <pc:docMk/>
            <pc:sldMk cId="1445898268" sldId="284"/>
            <ac:spMk id="8" creationId="{42A4FC2C-047E-45A5-965D-8E1E3BF09BC6}"/>
          </ac:spMkLst>
        </pc:spChg>
        <pc:spChg chg="add mod">
          <ac:chgData name="jannaikodepavankumar@gmail.com" userId="79ec91beba8dab3b" providerId="LiveId" clId="{F962D874-3D7F-48CE-AA76-B06B1A108EC8}" dt="2021-12-09T13:05:58.963" v="2248" actId="6549"/>
          <ac:spMkLst>
            <pc:docMk/>
            <pc:sldMk cId="1445898268" sldId="284"/>
            <ac:spMk id="12" creationId="{B7FB0707-7666-4351-A1F5-614C25B3923F}"/>
          </ac:spMkLst>
        </pc:spChg>
        <pc:spChg chg="add mod">
          <ac:chgData name="jannaikodepavankumar@gmail.com" userId="79ec91beba8dab3b" providerId="LiveId" clId="{F962D874-3D7F-48CE-AA76-B06B1A108EC8}" dt="2021-12-09T11:59:43.306" v="2223" actId="255"/>
          <ac:spMkLst>
            <pc:docMk/>
            <pc:sldMk cId="1445898268" sldId="284"/>
            <ac:spMk id="13" creationId="{FEC47CA7-7C15-4210-BC13-E09B977B9E02}"/>
          </ac:spMkLst>
        </pc:spChg>
        <pc:picChg chg="add mod">
          <ac:chgData name="jannaikodepavankumar@gmail.com" userId="79ec91beba8dab3b" providerId="LiveId" clId="{F962D874-3D7F-48CE-AA76-B06B1A108EC8}" dt="2021-12-09T11:55:14.567" v="2176" actId="26606"/>
          <ac:picMkLst>
            <pc:docMk/>
            <pc:sldMk cId="1445898268" sldId="284"/>
            <ac:picMk id="3" creationId="{0084B6A6-374A-49D7-A774-8E9EC71E8AFE}"/>
          </ac:picMkLst>
        </pc:picChg>
        <pc:picChg chg="add del mod">
          <ac:chgData name="jannaikodepavankumar@gmail.com" userId="79ec91beba8dab3b" providerId="LiveId" clId="{F962D874-3D7F-48CE-AA76-B06B1A108EC8}" dt="2021-12-09T11:57:51.873" v="2212" actId="931"/>
          <ac:picMkLst>
            <pc:docMk/>
            <pc:sldMk cId="1445898268" sldId="284"/>
            <ac:picMk id="5" creationId="{B927ECA4-829B-4076-AF42-94F1E9147048}"/>
          </ac:picMkLst>
        </pc:picChg>
        <pc:picChg chg="add del mod">
          <ac:chgData name="jannaikodepavankumar@gmail.com" userId="79ec91beba8dab3b" providerId="LiveId" clId="{F962D874-3D7F-48CE-AA76-B06B1A108EC8}" dt="2021-12-09T11:57:51.480" v="2210"/>
          <ac:picMkLst>
            <pc:docMk/>
            <pc:sldMk cId="1445898268" sldId="284"/>
            <ac:picMk id="7" creationId="{6ADBEA4B-5481-4B15-A440-59C6B9A3B74A}"/>
          </ac:picMkLst>
        </pc:picChg>
        <pc:picChg chg="add del mod">
          <ac:chgData name="jannaikodepavankumar@gmail.com" userId="79ec91beba8dab3b" providerId="LiveId" clId="{F962D874-3D7F-48CE-AA76-B06B1A108EC8}" dt="2021-12-09T11:57:46.210" v="2198" actId="931"/>
          <ac:picMkLst>
            <pc:docMk/>
            <pc:sldMk cId="1445898268" sldId="284"/>
            <ac:picMk id="10" creationId="{31878219-5723-4B1E-8540-74CFED651B29}"/>
          </ac:picMkLst>
        </pc:picChg>
        <pc:picChg chg="add mod">
          <ac:chgData name="jannaikodepavankumar@gmail.com" userId="79ec91beba8dab3b" providerId="LiveId" clId="{F962D874-3D7F-48CE-AA76-B06B1A108EC8}" dt="2021-12-09T11:58:05.229" v="2213"/>
          <ac:picMkLst>
            <pc:docMk/>
            <pc:sldMk cId="1445898268" sldId="284"/>
            <ac:picMk id="11" creationId="{76F60114-5A8E-4DE9-964C-73A58AF0C44A}"/>
          </ac:picMkLst>
        </pc:picChg>
      </pc:sldChg>
      <pc:sldChg chg="addSp modSp new mod setBg">
        <pc:chgData name="jannaikodepavankumar@gmail.com" userId="79ec91beba8dab3b" providerId="LiveId" clId="{F962D874-3D7F-48CE-AA76-B06B1A108EC8}" dt="2021-12-09T12:44:56.471" v="2247" actId="26606"/>
        <pc:sldMkLst>
          <pc:docMk/>
          <pc:sldMk cId="3724096241" sldId="285"/>
        </pc:sldMkLst>
        <pc:spChg chg="add">
          <ac:chgData name="jannaikodepavankumar@gmail.com" userId="79ec91beba8dab3b" providerId="LiveId" clId="{F962D874-3D7F-48CE-AA76-B06B1A108EC8}" dt="2021-12-09T12:44:56.471" v="2247" actId="26606"/>
          <ac:spMkLst>
            <pc:docMk/>
            <pc:sldMk cId="3724096241" sldId="285"/>
            <ac:spMk id="71" creationId="{42A4FC2C-047E-45A5-965D-8E1E3BF09BC6}"/>
          </ac:spMkLst>
        </pc:spChg>
        <pc:picChg chg="add mod">
          <ac:chgData name="jannaikodepavankumar@gmail.com" userId="79ec91beba8dab3b" providerId="LiveId" clId="{F962D874-3D7F-48CE-AA76-B06B1A108EC8}" dt="2021-12-09T12:44:56.471" v="2247" actId="26606"/>
          <ac:picMkLst>
            <pc:docMk/>
            <pc:sldMk cId="3724096241" sldId="285"/>
            <ac:picMk id="2050" creationId="{00741D83-A2A7-43BC-B3C9-5868A7BA61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33E96-F45C-4A5D-A162-592176C74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F8312-CFAB-4E46-92EA-031AFFFBF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FD85-07E6-44FA-9116-2E7D1DF4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867F9-830C-4EAB-8693-05C85368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44BAD-A9DB-499E-ACC2-2D17C4D0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4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6B4F-6E25-45E0-B572-807773FC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3945C-4E8A-4886-92F4-68F6D64FF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0C72E-660D-48BC-8D32-171D18DF7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E7D76-68A9-4BEF-A7DA-AE83EEC8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B69E9-9468-465B-8338-FE1B3C26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B81E2-6AE5-4362-95CD-9D409A1FD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E600F-0458-4FD2-A438-ED76F30EB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A5E2A-403D-4272-9875-7419526F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7FC8E-4612-4732-9B89-13F4D489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5DF7B-9E15-41A3-8B7E-F76825A1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44F39-5CB5-473A-A3FC-5687BF0D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6047-B819-472C-B717-84F77727D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4D835-6C75-4A8E-8B16-00F3C774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098E-0037-452F-84C2-C6F25C857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D29C0-FCA3-411E-A5EC-4CCD0B9C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4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77D7-3A0F-4FF6-A8F0-B5BF9DCF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A6AE5-947A-4E67-84F9-9909BF469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48B1B-0BDB-4015-A7B0-847B31E9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21F28-96F7-466F-B560-62E121E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2892-B345-42A7-B800-73B61CE1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755B-DB9A-4D25-AC3F-8FA31A2D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E4A08-2992-4F96-9DA5-5CD8C676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54B74-3948-4E57-9BDD-A11D98597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07CC0-8194-4367-A438-08123B13C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D91DB-4E47-4E07-B30B-D35F0985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E0C3C-8B34-48D4-9569-76E4837B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4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FB3B-F655-4070-BA52-DA732064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5B920-427F-43DB-BED2-70031AE73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9C2CC-F606-4483-AA80-A22D62041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D4C3D-30F5-4B5E-8759-A2107B227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90668-8A61-415C-AB45-EFFFD0FB7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B6D7C8-2555-4D02-8C82-B8CA9765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FF144-4C56-4F70-80E7-08A40288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B73E3-AF47-462D-8C48-D0A38038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5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672E-130B-4B26-B6D7-FD40F525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5BE5C-A8C7-4DC0-A9A1-DD588BAB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F1903-8A0B-4CAE-8EB1-6AEDDC66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B4A58-20A5-49CB-B8A9-8500FEDF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9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5BDDA-0D1D-45C3-9CE7-515F51D3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FF07F-654E-409A-82BD-3F1D18D5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750C5-21B7-41E4-9740-D11EA5FE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CC6B-32B6-41A1-B33D-F3DC9712C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C8F6-B41F-49D4-B579-46556A5B1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05FE9-4D19-4D16-B741-193FDF848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3A3C2-3213-4686-8784-53633F178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B0060-2367-426A-BA90-E445EEC7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C533F-809F-4BB8-B532-165354A5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0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5660-A9F5-41D1-AB3C-84B67961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1E09F-D671-4918-9AC7-1D3D58CCD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7D184-1CC6-46E9-9F73-226CC26C3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E1486-14A3-41CD-B657-27B7F1033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54B9E-67D0-4544-A7CC-5B48F8832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FA334-C007-43F3-AF7C-E63EBAE5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4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941A9-1FE9-467C-9EBD-E57A1D41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7E770-99AE-44EE-ADF0-A487F5C50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73E82-7970-4DD9-9A86-4C768C9CA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A9A24-D7D6-47F4-A028-DA46204D59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B4A4F-AB89-41C6-85DB-79F203E90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B7264-161F-4021-AA32-EB3D554E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CA774-C907-4254-A8F5-D8E5563F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mputer and a watch on a table&#10;&#10;Description automatically generated with medium confidence">
            <a:extLst>
              <a:ext uri="{FF2B5EF4-FFF2-40B4-BE49-F238E27FC236}">
                <a16:creationId xmlns:a16="http://schemas.microsoft.com/office/drawing/2014/main" id="{EBAC29B7-E252-44CB-B43D-71920DBDD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b="1660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6FB854D-D7E2-4304-B5E3-0AD9D20F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81" y="2010926"/>
            <a:ext cx="4632572" cy="2660941"/>
          </a:xfrm>
          <a:prstGeom prst="rect">
            <a:avLst/>
          </a:prstGeom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FE42CD26-5E29-4B7D-AD19-61091CB1C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95693"/>
            <a:ext cx="1252709" cy="7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4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12-09 at 8.40.28 AM">
            <a:hlinkClick r:id="" action="ppaction://media"/>
            <a:extLst>
              <a:ext uri="{FF2B5EF4-FFF2-40B4-BE49-F238E27FC236}">
                <a16:creationId xmlns:a16="http://schemas.microsoft.com/office/drawing/2014/main" id="{36B9126C-45E2-4F98-9A07-11A14EC32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55" y="0"/>
            <a:ext cx="12138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1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envelope&#10;&#10;Description automatically generated">
            <a:extLst>
              <a:ext uri="{FF2B5EF4-FFF2-40B4-BE49-F238E27FC236}">
                <a16:creationId xmlns:a16="http://schemas.microsoft.com/office/drawing/2014/main" id="{DEA9D3FB-8735-4847-98FC-156C7B81C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8" b="915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FBDFFF-E77B-492F-88E0-DE0BE59F472B}"/>
              </a:ext>
            </a:extLst>
          </p:cNvPr>
          <p:cNvSpPr txBox="1"/>
          <p:nvPr/>
        </p:nvSpPr>
        <p:spPr>
          <a:xfrm>
            <a:off x="946298" y="1318437"/>
            <a:ext cx="102497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Collaborating with patients and their caregivers on their condition.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Our application is a community-driven business concept that is available for free.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Activity group with psychology students who can assist people based on their medical needs.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We intend to gather donations to assist users in meeting their necessities throughout their financial difficulties.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2E57D-287A-49B6-B3A9-E6C6A958B624}"/>
              </a:ext>
            </a:extLst>
          </p:cNvPr>
          <p:cNvSpPr txBox="1"/>
          <p:nvPr/>
        </p:nvSpPr>
        <p:spPr>
          <a:xfrm>
            <a:off x="1424763" y="659219"/>
            <a:ext cx="4306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BUSINESS MODEL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438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C4A2475A-5996-4B62-9582-A39BBB40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7" b="20734"/>
          <a:stretch/>
        </p:blipFill>
        <p:spPr>
          <a:xfrm>
            <a:off x="-106305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8A760E28-752C-47C6-83CB-839CB2EA1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525" y="270000"/>
            <a:ext cx="1227730" cy="1159389"/>
          </a:xfrm>
          <a:prstGeom prst="rect">
            <a:avLst/>
          </a:prstGeom>
        </p:spPr>
      </p:pic>
      <p:pic>
        <p:nvPicPr>
          <p:cNvPr id="6" name="Picture 5" descr="A person with long black hair&#10;&#10;Description automatically generated with medium confidence">
            <a:extLst>
              <a:ext uri="{FF2B5EF4-FFF2-40B4-BE49-F238E27FC236}">
                <a16:creationId xmlns:a16="http://schemas.microsoft.com/office/drawing/2014/main" id="{E2EEE7A7-F23A-4877-AF7C-34B5B7A54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0" y="2511276"/>
            <a:ext cx="1284912" cy="1141891"/>
          </a:xfrm>
          <a:prstGeom prst="rect">
            <a:avLst/>
          </a:prstGeom>
        </p:spPr>
      </p:pic>
      <p:pic>
        <p:nvPicPr>
          <p:cNvPr id="7" name="Picture 6" descr="A person in a black shirt&#10;&#10;Description automatically generated with medium confidence">
            <a:extLst>
              <a:ext uri="{FF2B5EF4-FFF2-40B4-BE49-F238E27FC236}">
                <a16:creationId xmlns:a16="http://schemas.microsoft.com/office/drawing/2014/main" id="{3363BAF9-B6AB-4746-9904-8F410BC98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0" y="4735055"/>
            <a:ext cx="1284912" cy="1299121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D8C37E1F-989C-4284-B53A-BD7BFECDE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4" y="586669"/>
            <a:ext cx="1137682" cy="1097693"/>
          </a:xfrm>
          <a:prstGeom prst="rect">
            <a:avLst/>
          </a:prstGeom>
        </p:spPr>
      </p:pic>
      <p:pic>
        <p:nvPicPr>
          <p:cNvPr id="10" name="Picture 9" descr="A person wearing a race car&#10;&#10;Description automatically generated with low confidence">
            <a:extLst>
              <a:ext uri="{FF2B5EF4-FFF2-40B4-BE49-F238E27FC236}">
                <a16:creationId xmlns:a16="http://schemas.microsoft.com/office/drawing/2014/main" id="{48D169C1-262B-46C1-8F15-84838AFFC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5" y="4851930"/>
            <a:ext cx="1303541" cy="1065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FCB62-96A2-49BA-AD57-81C2F5FD6833}"/>
              </a:ext>
            </a:extLst>
          </p:cNvPr>
          <p:cNvSpPr txBox="1"/>
          <p:nvPr/>
        </p:nvSpPr>
        <p:spPr>
          <a:xfrm>
            <a:off x="381145" y="6158406"/>
            <a:ext cx="62040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Srimithra</a:t>
            </a:r>
          </a:p>
          <a:p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Kancharakuntla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FD3BD-1620-46F2-A61D-BA950E204470}"/>
              </a:ext>
            </a:extLst>
          </p:cNvPr>
          <p:cNvSpPr txBox="1"/>
          <p:nvPr/>
        </p:nvSpPr>
        <p:spPr>
          <a:xfrm>
            <a:off x="0" y="1768549"/>
            <a:ext cx="62040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Anju Madhukar </a:t>
            </a:r>
          </a:p>
          <a:p>
            <a:endParaRPr lang="en-US" sz="180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31C469-F656-4CEB-9263-C9F508A7C559}"/>
              </a:ext>
            </a:extLst>
          </p:cNvPr>
          <p:cNvSpPr txBox="1"/>
          <p:nvPr/>
        </p:nvSpPr>
        <p:spPr>
          <a:xfrm>
            <a:off x="9877646" y="1601000"/>
            <a:ext cx="612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Annapurna Marella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F6EBA5-E177-49AD-9E5A-7A3975144D3B}"/>
              </a:ext>
            </a:extLst>
          </p:cNvPr>
          <p:cNvSpPr txBox="1"/>
          <p:nvPr/>
        </p:nvSpPr>
        <p:spPr>
          <a:xfrm>
            <a:off x="10069156" y="3870945"/>
            <a:ext cx="8054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Lakshmi Haritha 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78B4CF-297D-49F4-BC3D-347AC3481B10}"/>
              </a:ext>
            </a:extLst>
          </p:cNvPr>
          <p:cNvSpPr txBox="1"/>
          <p:nvPr/>
        </p:nvSpPr>
        <p:spPr>
          <a:xfrm>
            <a:off x="10169525" y="6104123"/>
            <a:ext cx="911741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Pavan Kumar</a:t>
            </a:r>
          </a:p>
          <a:p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Jannaikode </a:t>
            </a:r>
          </a:p>
          <a:p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A6C1F-09BE-41F6-94BE-AFAA95BEA28C}"/>
              </a:ext>
            </a:extLst>
          </p:cNvPr>
          <p:cNvSpPr txBox="1"/>
          <p:nvPr/>
        </p:nvSpPr>
        <p:spPr>
          <a:xfrm>
            <a:off x="3964337" y="619912"/>
            <a:ext cx="360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</a:rPr>
              <a:t>TEAM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20C3E4-0901-46FF-B668-6F83F688F929}"/>
              </a:ext>
            </a:extLst>
          </p:cNvPr>
          <p:cNvSpPr txBox="1"/>
          <p:nvPr/>
        </p:nvSpPr>
        <p:spPr>
          <a:xfrm>
            <a:off x="2972689" y="2131648"/>
            <a:ext cx="58904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Annapurna Marella - Ui and Ux developer, Application Design.</a:t>
            </a:r>
          </a:p>
          <a:p>
            <a:r>
              <a:rPr lang="en-US" sz="2400" dirty="0"/>
              <a:t>Lakshmi Haritha –Database designer, Requirement Gathering.</a:t>
            </a:r>
          </a:p>
          <a:p>
            <a:r>
              <a:rPr lang="en-US" sz="2400" dirty="0"/>
              <a:t>Pavan Kumar –Ui and Ux Developer, Testing.</a:t>
            </a:r>
          </a:p>
          <a:p>
            <a:r>
              <a:rPr lang="en-US" sz="2400" dirty="0"/>
              <a:t>Anju Madhukar-</a:t>
            </a:r>
            <a:r>
              <a:rPr lang="en-US" sz="2400" dirty="0" err="1"/>
              <a:t>Jsp</a:t>
            </a:r>
            <a:r>
              <a:rPr lang="en-US" sz="2400" dirty="0"/>
              <a:t> server, Deployment.</a:t>
            </a:r>
          </a:p>
          <a:p>
            <a:r>
              <a:rPr lang="en-US" sz="2400" dirty="0"/>
              <a:t>Srimithra-Testing and Solution Architect.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1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trees&#10;&#10;Description automatically generated with low confidence">
            <a:extLst>
              <a:ext uri="{FF2B5EF4-FFF2-40B4-BE49-F238E27FC236}">
                <a16:creationId xmlns:a16="http://schemas.microsoft.com/office/drawing/2014/main" id="{05151247-5717-48D1-928A-37AA8F13F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D7F8D9-E4F1-4185-91DF-679F26661818}"/>
              </a:ext>
            </a:extLst>
          </p:cNvPr>
          <p:cNvSpPr txBox="1"/>
          <p:nvPr/>
        </p:nvSpPr>
        <p:spPr>
          <a:xfrm>
            <a:off x="2849526" y="765544"/>
            <a:ext cx="573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6819F-78CC-43D9-B3A2-EC01C33A6002}"/>
              </a:ext>
            </a:extLst>
          </p:cNvPr>
          <p:cNvSpPr txBox="1"/>
          <p:nvPr/>
        </p:nvSpPr>
        <p:spPr>
          <a:xfrm>
            <a:off x="2115878" y="1807535"/>
            <a:ext cx="84422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Experimenting different tools and technologies.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Requirement gathering and analysis.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Software Development Life Cycle.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Agile Methodology.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Quality assessment.</a:t>
            </a:r>
          </a:p>
        </p:txBody>
      </p:sp>
    </p:spTree>
    <p:extLst>
      <p:ext uri="{BB962C8B-B14F-4D97-AF65-F5344CB8AC3E}">
        <p14:creationId xmlns:p14="http://schemas.microsoft.com/office/powerpoint/2010/main" val="4042188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F4D3D9D-3927-4E18-AF5C-2C059B3DE3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CABE44-5CDA-4BC0-BFA5-523E1A516F80}"/>
              </a:ext>
            </a:extLst>
          </p:cNvPr>
          <p:cNvSpPr txBox="1"/>
          <p:nvPr/>
        </p:nvSpPr>
        <p:spPr>
          <a:xfrm>
            <a:off x="723014" y="542260"/>
            <a:ext cx="7740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Technical Validation and Scale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56465-7832-4479-B057-171EDD06276A}"/>
              </a:ext>
            </a:extLst>
          </p:cNvPr>
          <p:cNvSpPr txBox="1"/>
          <p:nvPr/>
        </p:nvSpPr>
        <p:spPr>
          <a:xfrm>
            <a:off x="595423" y="1605516"/>
            <a:ext cx="7453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Validation: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While coming to any application trust plays a major role from the customer side ,we the </a:t>
            </a:r>
            <a:r>
              <a:rPr lang="en-US" sz="2400" dirty="0" err="1"/>
              <a:t>BetterU</a:t>
            </a:r>
            <a:r>
              <a:rPr lang="en-US" sz="2400" dirty="0"/>
              <a:t> team is providing good support and mental parity.</a:t>
            </a:r>
          </a:p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99203-99B7-41DD-BA10-AA0934DDF333}"/>
              </a:ext>
            </a:extLst>
          </p:cNvPr>
          <p:cNvSpPr txBox="1"/>
          <p:nvPr/>
        </p:nvSpPr>
        <p:spPr>
          <a:xfrm>
            <a:off x="552893" y="3429000"/>
            <a:ext cx="7538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Scale –UP: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Our plan is to provide the community driven application with the help of Doctors and Psychology students.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We are providing a fund raise icon so that any anyone can donate funds.</a:t>
            </a:r>
          </a:p>
        </p:txBody>
      </p:sp>
    </p:spTree>
    <p:extLst>
      <p:ext uri="{BB962C8B-B14F-4D97-AF65-F5344CB8AC3E}">
        <p14:creationId xmlns:p14="http://schemas.microsoft.com/office/powerpoint/2010/main" val="557061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CF6A2-563A-48C0-AAD6-58CDB8AA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8" b="60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ECED35-3D3B-437B-8C3A-9106BACBD944}"/>
              </a:ext>
            </a:extLst>
          </p:cNvPr>
          <p:cNvSpPr txBox="1"/>
          <p:nvPr/>
        </p:nvSpPr>
        <p:spPr>
          <a:xfrm>
            <a:off x="5039833" y="2456121"/>
            <a:ext cx="428492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chemeClr val="accent6"/>
                </a:solidFill>
              </a:rPr>
              <a:t>Thank You </a:t>
            </a:r>
          </a:p>
          <a:p>
            <a:r>
              <a:rPr lang="en-US" sz="2800" dirty="0"/>
              <a:t>                      </a:t>
            </a:r>
          </a:p>
          <a:p>
            <a:r>
              <a:rPr lang="en-US" sz="2800" dirty="0"/>
              <a:t>         </a:t>
            </a:r>
          </a:p>
          <a:p>
            <a:r>
              <a:rPr lang="en-US" sz="2800" dirty="0"/>
              <a:t>                    -</a:t>
            </a:r>
            <a:r>
              <a:rPr lang="en-US" sz="2800" dirty="0" err="1"/>
              <a:t>BetterU</a:t>
            </a:r>
            <a:r>
              <a:rPr lang="en-US" sz="2800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5270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3AB4C588-F984-4EC9-9C32-BBFB1E9AF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>
          <a:xfrm>
            <a:off x="-106306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4F6EB-8B4B-406D-9B19-0C65496AC5A1}"/>
              </a:ext>
            </a:extLst>
          </p:cNvPr>
          <p:cNvSpPr txBox="1"/>
          <p:nvPr/>
        </p:nvSpPr>
        <p:spPr>
          <a:xfrm>
            <a:off x="4614529" y="1594883"/>
            <a:ext cx="312597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TARGET MARKET</a:t>
            </a:r>
          </a:p>
          <a:p>
            <a:endParaRPr lang="en-US" sz="18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b="1" dirty="0">
                <a:cs typeface="Times New Roman" panose="02020603050405020304" pitchFamily="18" charset="0"/>
              </a:rPr>
              <a:t> </a:t>
            </a:r>
            <a:r>
              <a:rPr lang="en-US" sz="2000" dirty="0">
                <a:cs typeface="Times New Roman" panose="02020603050405020304" pitchFamily="18" charset="0"/>
              </a:rPr>
              <a:t>Professionals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cs typeface="Times New Roman" panose="02020603050405020304" pitchFamily="18" charset="0"/>
              </a:rPr>
              <a:t> Students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cs typeface="Times New Roman" panose="02020603050405020304" pitchFamily="18" charset="0"/>
              </a:rPr>
              <a:t> Caretakers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cs typeface="Times New Roman" panose="02020603050405020304" pitchFamily="18" charset="0"/>
              </a:rPr>
              <a:t> Patients</a:t>
            </a:r>
            <a:endParaRPr lang="en-US" sz="2000" dirty="0"/>
          </a:p>
          <a:p>
            <a:endParaRPr lang="en-US" dirty="0"/>
          </a:p>
          <a:p>
            <a:r>
              <a:rPr 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VALUE PROPOSITIONS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400" b="1" dirty="0"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cs typeface="Times New Roman" panose="02020603050405020304" pitchFamily="18" charset="0"/>
              </a:rPr>
              <a:t>Mental health parity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cs typeface="Times New Roman" panose="02020603050405020304" pitchFamily="18" charset="0"/>
              </a:rPr>
              <a:t>Free of cost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cs typeface="Times New Roman" panose="02020603050405020304" pitchFamily="18" charset="0"/>
              </a:rPr>
              <a:t>User support and satisfaction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cs typeface="Times New Roman" panose="02020603050405020304" pitchFamily="18" charset="0"/>
              </a:rPr>
              <a:t>Improved health outcomes</a:t>
            </a:r>
            <a:r>
              <a:rPr lang="en-US" sz="2000" b="1" dirty="0"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7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944BE8C-584D-4BF4-A328-338B89C1B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E717CC-70BB-4F74-8140-FBEF73CD9E87}"/>
              </a:ext>
            </a:extLst>
          </p:cNvPr>
          <p:cNvSpPr txBox="1"/>
          <p:nvPr/>
        </p:nvSpPr>
        <p:spPr>
          <a:xfrm>
            <a:off x="478465" y="445539"/>
            <a:ext cx="3795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Pain 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736FB-2D9C-45AF-A089-18BAA1DC3338}"/>
              </a:ext>
            </a:extLst>
          </p:cNvPr>
          <p:cNvSpPr txBox="1"/>
          <p:nvPr/>
        </p:nvSpPr>
        <p:spPr>
          <a:xfrm>
            <a:off x="5890437" y="627321"/>
            <a:ext cx="51036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-</a:t>
            </a:r>
            <a:r>
              <a:rPr lang="en-US" sz="2400" dirty="0">
                <a:solidFill>
                  <a:schemeClr val="bg1"/>
                </a:solidFill>
              </a:rPr>
              <a:t>Users/Care Takers find it difficult to access the appropriate resources</a:t>
            </a:r>
          </a:p>
          <a:p>
            <a:endParaRPr lang="en-US" sz="2400" dirty="0">
              <a:solidFill>
                <a:schemeClr val="bg1"/>
              </a:solidFill>
              <a:latin typeface="+mn-lt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Users aren't getting the help they need at difficult times.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3CC24-402A-4DA9-B3FD-5B377F854952}"/>
              </a:ext>
            </a:extLst>
          </p:cNvPr>
          <p:cNvSpPr txBox="1"/>
          <p:nvPr/>
        </p:nvSpPr>
        <p:spPr>
          <a:xfrm>
            <a:off x="1616149" y="2934586"/>
            <a:ext cx="53162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-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Users become addicted to </a:t>
            </a:r>
          </a:p>
          <a:p>
            <a:r>
              <a:rPr lang="en-US" sz="2400" dirty="0">
                <a:solidFill>
                  <a:schemeClr val="bg1"/>
                </a:solidFill>
                <a:latin typeface="+mn-lt"/>
              </a:rPr>
              <a:t>medication, which has </a:t>
            </a:r>
          </a:p>
          <a:p>
            <a:r>
              <a:rPr lang="en-US" sz="2400" dirty="0">
                <a:solidFill>
                  <a:schemeClr val="bg1"/>
                </a:solidFill>
                <a:latin typeface="+mn-lt"/>
              </a:rPr>
              <a:t>long-term consequences for </a:t>
            </a:r>
          </a:p>
          <a:p>
            <a:r>
              <a:rPr lang="en-US" sz="2400" dirty="0">
                <a:solidFill>
                  <a:schemeClr val="bg1"/>
                </a:solidFill>
                <a:latin typeface="+mn-lt"/>
              </a:rPr>
              <a:t>them.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Users are spending money on health apps without realizing what their problem is, resulting in a waste of money.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650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plant&#10;&#10;Description automatically generated with low confidence">
            <a:extLst>
              <a:ext uri="{FF2B5EF4-FFF2-40B4-BE49-F238E27FC236}">
                <a16:creationId xmlns:a16="http://schemas.microsoft.com/office/drawing/2014/main" id="{496740F3-4BD9-4C5C-BAF0-44F9F3A04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7" b="21123"/>
          <a:stretch/>
        </p:blipFill>
        <p:spPr>
          <a:xfrm>
            <a:off x="20" y="-19984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EAECA-29F8-4DF8-A229-833EB3479005}"/>
              </a:ext>
            </a:extLst>
          </p:cNvPr>
          <p:cNvSpPr txBox="1"/>
          <p:nvPr/>
        </p:nvSpPr>
        <p:spPr>
          <a:xfrm>
            <a:off x="616688" y="340243"/>
            <a:ext cx="39021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WHY BETTERU?</a:t>
            </a:r>
            <a:endParaRPr lang="en-IN" sz="28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04D75-AF52-4964-A6B7-F6A333B7A1AA}"/>
              </a:ext>
            </a:extLst>
          </p:cNvPr>
          <p:cNvSpPr txBox="1"/>
          <p:nvPr/>
        </p:nvSpPr>
        <p:spPr>
          <a:xfrm>
            <a:off x="414670" y="956930"/>
            <a:ext cx="115575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 a community service, </a:t>
            </a:r>
            <a:r>
              <a:rPr lang="en-US" sz="2800" dirty="0" err="1"/>
              <a:t>BetterU</a:t>
            </a:r>
            <a:r>
              <a:rPr lang="en-US" sz="2800" dirty="0"/>
              <a:t> will make mental health services available for free.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current market applications are subscription-based, whereas </a:t>
            </a:r>
            <a:r>
              <a:rPr lang="en-US" sz="2800" dirty="0" err="1"/>
              <a:t>BetterU</a:t>
            </a:r>
            <a:r>
              <a:rPr lang="en-US" sz="2800" dirty="0"/>
              <a:t> provides a community-driven solution for patients.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provide fast assistance to users through professional-recommended blogs and videos.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will benefit behavioral health patients, who require specific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will be beneficial for psychology students to put their knowledge into practice and assist persons with mental health concerns.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Professionals can give their time to help the community achieve its aim of giving back.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104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air of black glasses&#10;&#10;Description automatically generated with low confidence">
            <a:extLst>
              <a:ext uri="{FF2B5EF4-FFF2-40B4-BE49-F238E27FC236}">
                <a16:creationId xmlns:a16="http://schemas.microsoft.com/office/drawing/2014/main" id="{5DB13EA2-638C-472D-8342-5572F1D6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21EA5-3DBE-4C7F-B0A0-F343F0B3CB33}"/>
              </a:ext>
            </a:extLst>
          </p:cNvPr>
          <p:cNvSpPr txBox="1"/>
          <p:nvPr/>
        </p:nvSpPr>
        <p:spPr>
          <a:xfrm>
            <a:off x="7531610" y="1180214"/>
            <a:ext cx="3822189" cy="4996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It is a community-driven program that is free to use.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With the support of psychology students and experts, we plan to deliver community service.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For both students and patients, it's a win-win scenario.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intend to raise donations and assist people who are experiencing financial difficulties.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937DD-4CE7-4BFB-9396-0B68D6D74F00}"/>
              </a:ext>
            </a:extLst>
          </p:cNvPr>
          <p:cNvSpPr txBox="1"/>
          <p:nvPr/>
        </p:nvSpPr>
        <p:spPr>
          <a:xfrm>
            <a:off x="7959300" y="405441"/>
            <a:ext cx="338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KEY WINNING FACTORS</a:t>
            </a:r>
          </a:p>
        </p:txBody>
      </p:sp>
    </p:spTree>
    <p:extLst>
      <p:ext uri="{BB962C8B-B14F-4D97-AF65-F5344CB8AC3E}">
        <p14:creationId xmlns:p14="http://schemas.microsoft.com/office/powerpoint/2010/main" val="2524696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8CBFF15-3B1D-4A80-8D46-757DE1006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96" r="1" b="10070"/>
          <a:stretch/>
        </p:blipFill>
        <p:spPr>
          <a:xfrm>
            <a:off x="0" y="1282"/>
            <a:ext cx="12284139" cy="6856718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17E57B-284B-4697-BF3F-228115051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5" y="1298556"/>
            <a:ext cx="1354606" cy="706298"/>
          </a:xfrm>
          <a:prstGeom prst="rect">
            <a:avLst/>
          </a:prstGeom>
        </p:spPr>
      </p:pic>
      <p:pic>
        <p:nvPicPr>
          <p:cNvPr id="10" name="Picture 6" descr="Activity Board - Home | Facebook">
            <a:extLst>
              <a:ext uri="{FF2B5EF4-FFF2-40B4-BE49-F238E27FC236}">
                <a16:creationId xmlns:a16="http://schemas.microsoft.com/office/drawing/2014/main" id="{4E867188-7DF3-47AC-8543-9A355A0A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568" y="1018131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istory of Logo Design: from Ancient Times to Modern Era ⭐MonstersPost">
            <a:extLst>
              <a:ext uri="{FF2B5EF4-FFF2-40B4-BE49-F238E27FC236}">
                <a16:creationId xmlns:a16="http://schemas.microsoft.com/office/drawing/2014/main" id="{5CC4BE90-BC33-439E-9FB7-EB8B887A7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80" y="4360185"/>
            <a:ext cx="1485534" cy="9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D5F176A-9350-4C60-A6C7-3F5D963DD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32" y="654101"/>
            <a:ext cx="955966" cy="908929"/>
          </a:xfrm>
          <a:prstGeom prst="rect">
            <a:avLst/>
          </a:prstGeom>
        </p:spPr>
      </p:pic>
      <p:pic>
        <p:nvPicPr>
          <p:cNvPr id="13" name="Picture 12" descr="Text, letter, calendar&#10;&#10;Description automatically generated">
            <a:extLst>
              <a:ext uri="{FF2B5EF4-FFF2-40B4-BE49-F238E27FC236}">
                <a16:creationId xmlns:a16="http://schemas.microsoft.com/office/drawing/2014/main" id="{F82DD753-3594-45C4-A0D4-7983214AB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0" y="2806751"/>
            <a:ext cx="1341034" cy="741869"/>
          </a:xfrm>
          <a:prstGeom prst="rect">
            <a:avLst/>
          </a:prstGeom>
        </p:spPr>
      </p:pic>
      <p:pic>
        <p:nvPicPr>
          <p:cNvPr id="14" name="Picture 10" descr="Red 24 Upon 7 Into Circle Arrow In White Background Stock Photo, Picture  And Royalty Free Image. Image 25850558.">
            <a:extLst>
              <a:ext uri="{FF2B5EF4-FFF2-40B4-BE49-F238E27FC236}">
                <a16:creationId xmlns:a16="http://schemas.microsoft.com/office/drawing/2014/main" id="{86753186-168C-4638-BBA2-70D36915E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49" y="4814760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YouTube Logo Design – History, Meaning and Evolution | Turbologo">
            <a:extLst>
              <a:ext uri="{FF2B5EF4-FFF2-40B4-BE49-F238E27FC236}">
                <a16:creationId xmlns:a16="http://schemas.microsoft.com/office/drawing/2014/main" id="{D96F6024-971B-4175-BBC7-B8E143F2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41" y="4420661"/>
            <a:ext cx="1341034" cy="9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Logo Design Questionnaire">
            <a:extLst>
              <a:ext uri="{FF2B5EF4-FFF2-40B4-BE49-F238E27FC236}">
                <a16:creationId xmlns:a16="http://schemas.microsoft.com/office/drawing/2014/main" id="{5790B216-AFE2-4AED-975E-D70224E5B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40" y="2779797"/>
            <a:ext cx="1485535" cy="7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FE6C24-1F3F-4301-B1B1-FD176B601E66}"/>
              </a:ext>
            </a:extLst>
          </p:cNvPr>
          <p:cNvSpPr txBox="1"/>
          <p:nvPr/>
        </p:nvSpPr>
        <p:spPr>
          <a:xfrm>
            <a:off x="6575935" y="1007859"/>
            <a:ext cx="307124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C00000"/>
                </a:solidFill>
                <a:effectLst/>
                <a:latin typeface="+mj-lt"/>
              </a:rPr>
              <a:t>CAPABILITIES</a:t>
            </a:r>
            <a:endParaRPr lang="en-US" sz="3600" b="1" dirty="0">
              <a:solidFill>
                <a:srgbClr val="C0000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Activity board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Blog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Notifications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Doctor appointments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Articles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YouTube videos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Questionnaire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DA0DECB4-C693-40C5-ABB1-522BD971B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95" y="2779797"/>
            <a:ext cx="1867203" cy="107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8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16F4948-34BC-4CD4-A593-037C9E47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5640F-9B16-4823-B818-A9C2BEA4DE11}"/>
              </a:ext>
            </a:extLst>
          </p:cNvPr>
          <p:cNvSpPr txBox="1"/>
          <p:nvPr/>
        </p:nvSpPr>
        <p:spPr>
          <a:xfrm>
            <a:off x="2381693" y="2381992"/>
            <a:ext cx="55289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/>
              <a:t>Our maxim is to help the mental illness patients to over come the circumstance with a </a:t>
            </a:r>
            <a:r>
              <a:rPr lang="en-US" sz="2000" dirty="0">
                <a:solidFill>
                  <a:srgbClr val="C00000"/>
                </a:solidFill>
              </a:rPr>
              <a:t>“community driven application” </a:t>
            </a:r>
            <a:r>
              <a:rPr lang="en-US" sz="2000" dirty="0"/>
              <a:t>with the assistance of Psychology students </a:t>
            </a:r>
          </a:p>
          <a:p>
            <a:pPr algn="just"/>
            <a:r>
              <a:rPr lang="en-US" sz="2000" dirty="0"/>
              <a:t>     and doctors.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86D15-0E47-43D9-91D3-E7B525B1A14A}"/>
              </a:ext>
            </a:extLst>
          </p:cNvPr>
          <p:cNvSpPr txBox="1"/>
          <p:nvPr/>
        </p:nvSpPr>
        <p:spPr>
          <a:xfrm>
            <a:off x="3880884" y="988828"/>
            <a:ext cx="3838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JUSTIFICATION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0909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hairpiece&#10;&#10;Description automatically generated">
            <a:extLst>
              <a:ext uri="{FF2B5EF4-FFF2-40B4-BE49-F238E27FC236}">
                <a16:creationId xmlns:a16="http://schemas.microsoft.com/office/drawing/2014/main" id="{0084B6A6-374A-49D7-A774-8E9EC71E8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0" r="1" b="402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F60114-5A8E-4DE9-964C-73A58AF0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5" y="511137"/>
            <a:ext cx="4448175" cy="6048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FB0707-7666-4351-A1F5-614C25B3923F}"/>
              </a:ext>
            </a:extLst>
          </p:cNvPr>
          <p:cNvSpPr txBox="1"/>
          <p:nvPr/>
        </p:nvSpPr>
        <p:spPr>
          <a:xfrm>
            <a:off x="5144634" y="489872"/>
            <a:ext cx="677294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Implementation is perfectly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Training and testing of the application is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Integrating all the scripts and installing all the required software's is completed successfully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Users can easily access the portal without any hassle.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Doctors are available to give the medication and suggestions for the patients present mental health condition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47CA7-7C15-4210-BC13-E09B977B9E02}"/>
              </a:ext>
            </a:extLst>
          </p:cNvPr>
          <p:cNvSpPr txBox="1"/>
          <p:nvPr/>
        </p:nvSpPr>
        <p:spPr>
          <a:xfrm>
            <a:off x="1796901" y="1488558"/>
            <a:ext cx="1839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CURRENT STATUS</a:t>
            </a:r>
          </a:p>
        </p:txBody>
      </p:sp>
    </p:spTree>
    <p:extLst>
      <p:ext uri="{BB962C8B-B14F-4D97-AF65-F5344CB8AC3E}">
        <p14:creationId xmlns:p14="http://schemas.microsoft.com/office/powerpoint/2010/main" val="144589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Demo Logos">
            <a:extLst>
              <a:ext uri="{FF2B5EF4-FFF2-40B4-BE49-F238E27FC236}">
                <a16:creationId xmlns:a16="http://schemas.microsoft.com/office/drawing/2014/main" id="{00741D83-A2A7-43BC-B3C9-5868A7BA6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096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549</Words>
  <Application>Microsoft Office PowerPoint</Application>
  <PresentationFormat>Widescreen</PresentationFormat>
  <Paragraphs>91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jannaikodepavankumar@gmail.com</dc:creator>
  <cp:lastModifiedBy>Srimithra Reddy</cp:lastModifiedBy>
  <cp:revision>2</cp:revision>
  <dcterms:created xsi:type="dcterms:W3CDTF">2021-12-09T00:43:08Z</dcterms:created>
  <dcterms:modified xsi:type="dcterms:W3CDTF">2021-12-09T14:28:44Z</dcterms:modified>
</cp:coreProperties>
</file>